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18"/>
  </p:notesMasterIdLst>
  <p:sldIdLst>
    <p:sldId id="256" r:id="rId2"/>
    <p:sldId id="257" r:id="rId3"/>
    <p:sldId id="273" r:id="rId4"/>
    <p:sldId id="258" r:id="rId5"/>
    <p:sldId id="271" r:id="rId6"/>
    <p:sldId id="272" r:id="rId7"/>
    <p:sldId id="260" r:id="rId8"/>
    <p:sldId id="261" r:id="rId9"/>
    <p:sldId id="263" r:id="rId10"/>
    <p:sldId id="262" r:id="rId11"/>
    <p:sldId id="266" r:id="rId12"/>
    <p:sldId id="268" r:id="rId13"/>
    <p:sldId id="269" r:id="rId14"/>
    <p:sldId id="270" r:id="rId15"/>
    <p:sldId id="267" r:id="rId16"/>
    <p:sldId id="274" r:id="rId1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AD"/>
    <a:srgbClr val="F2F2F2"/>
    <a:srgbClr val="ACD5D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76C5CC-3754-4CF2-B142-3AC37AABDC42}" v="4334" dt="2020-11-18T10:36:12.036"/>
    <p1510:client id="{A4BECBC3-4211-478A-82FE-CF58ED46893B}" v="487" dt="2020-11-17T17:28:44.319"/>
    <p1510:client id="{CBCF018D-0060-2681-CBC8-48FEEC94F83B}" v="20" dt="2020-11-17T17:29:34.498"/>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Stile medio 2 - Color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Stile medio 3 - Colore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84E427A-3D55-4303-BF80-6455036E1DE7}" styleName="Stile con tema 1 - Colore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E3FDE45-AF77-4B5C-9715-49D594BDF05E}" styleName="Stile chiaro 1 - Colore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Stile chiaro 1 - Colore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Stile chiaro 1 - Colore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Stile chiaro 1 - Colore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2833802-FEF1-4C79-8D5D-14CF1EAF98D9}" styleName="Stile chiaro 2 - Colore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Stile con tema 1 - Colore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Stile con tema 1 - Colore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Stile con tema 1 - Colore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DA37D80-6434-44D0-A028-1B22A696006F}" styleName="Stile chiaro 3 - Colore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IDE D'ANDREA" userId="S::d.dandrea6@studenti.unisa.it::251d5e58-8bbe-4f69-8374-4ce9df350c69" providerId="AD" clId="Web-{A4BECBC3-4211-478A-82FE-CF58ED46893B}"/>
    <pc:docChg chg="modSld">
      <pc:chgData name="DAVIDE D'ANDREA" userId="S::d.dandrea6@studenti.unisa.it::251d5e58-8bbe-4f69-8374-4ce9df350c69" providerId="AD" clId="Web-{A4BECBC3-4211-478A-82FE-CF58ED46893B}" dt="2020-11-17T17:28:44.319" v="480" actId="1076"/>
      <pc:docMkLst>
        <pc:docMk/>
      </pc:docMkLst>
      <pc:sldChg chg="modSp">
        <pc:chgData name="DAVIDE D'ANDREA" userId="S::d.dandrea6@studenti.unisa.it::251d5e58-8bbe-4f69-8374-4ce9df350c69" providerId="AD" clId="Web-{A4BECBC3-4211-478A-82FE-CF58ED46893B}" dt="2020-11-17T17:26:03.193" v="380" actId="20577"/>
        <pc:sldMkLst>
          <pc:docMk/>
          <pc:sldMk cId="1008185309" sldId="258"/>
        </pc:sldMkLst>
        <pc:spChg chg="mod">
          <ac:chgData name="DAVIDE D'ANDREA" userId="S::d.dandrea6@studenti.unisa.it::251d5e58-8bbe-4f69-8374-4ce9df350c69" providerId="AD" clId="Web-{A4BECBC3-4211-478A-82FE-CF58ED46893B}" dt="2020-11-17T17:25:10.333" v="343" actId="1076"/>
          <ac:spMkLst>
            <pc:docMk/>
            <pc:sldMk cId="1008185309" sldId="258"/>
            <ac:spMk id="18" creationId="{81B77BD0-CD0D-4CE8-A276-C7B842EBE3C0}"/>
          </ac:spMkLst>
        </pc:spChg>
        <pc:spChg chg="mod">
          <ac:chgData name="DAVIDE D'ANDREA" userId="S::d.dandrea6@studenti.unisa.it::251d5e58-8bbe-4f69-8374-4ce9df350c69" providerId="AD" clId="Web-{A4BECBC3-4211-478A-82FE-CF58ED46893B}" dt="2020-11-17T17:26:03.193" v="380" actId="20577"/>
          <ac:spMkLst>
            <pc:docMk/>
            <pc:sldMk cId="1008185309" sldId="258"/>
            <ac:spMk id="22" creationId="{45196E90-4E9B-4613-9D07-09D3606AC611}"/>
          </ac:spMkLst>
        </pc:spChg>
      </pc:sldChg>
      <pc:sldChg chg="modSp">
        <pc:chgData name="DAVIDE D'ANDREA" userId="S::d.dandrea6@studenti.unisa.it::251d5e58-8bbe-4f69-8374-4ce9df350c69" providerId="AD" clId="Web-{A4BECBC3-4211-478A-82FE-CF58ED46893B}" dt="2020-11-17T17:14:07.983" v="305" actId="20577"/>
        <pc:sldMkLst>
          <pc:docMk/>
          <pc:sldMk cId="3772671302" sldId="260"/>
        </pc:sldMkLst>
        <pc:spChg chg="mod">
          <ac:chgData name="DAVIDE D'ANDREA" userId="S::d.dandrea6@studenti.unisa.it::251d5e58-8bbe-4f69-8374-4ce9df350c69" providerId="AD" clId="Web-{A4BECBC3-4211-478A-82FE-CF58ED46893B}" dt="2020-11-17T17:14:07.983" v="305" actId="20577"/>
          <ac:spMkLst>
            <pc:docMk/>
            <pc:sldMk cId="3772671302" sldId="260"/>
            <ac:spMk id="22" creationId="{6DA69240-F99C-4824-A9B3-DE4397E84754}"/>
          </ac:spMkLst>
        </pc:spChg>
      </pc:sldChg>
      <pc:sldChg chg="modSp">
        <pc:chgData name="DAVIDE D'ANDREA" userId="S::d.dandrea6@studenti.unisa.it::251d5e58-8bbe-4f69-8374-4ce9df350c69" providerId="AD" clId="Web-{A4BECBC3-4211-478A-82FE-CF58ED46893B}" dt="2020-11-17T17:17:36.875" v="337" actId="20577"/>
        <pc:sldMkLst>
          <pc:docMk/>
          <pc:sldMk cId="3686210992" sldId="262"/>
        </pc:sldMkLst>
        <pc:spChg chg="mod">
          <ac:chgData name="DAVIDE D'ANDREA" userId="S::d.dandrea6@studenti.unisa.it::251d5e58-8bbe-4f69-8374-4ce9df350c69" providerId="AD" clId="Web-{A4BECBC3-4211-478A-82FE-CF58ED46893B}" dt="2020-11-17T17:17:36.875" v="337" actId="20577"/>
          <ac:spMkLst>
            <pc:docMk/>
            <pc:sldMk cId="3686210992" sldId="262"/>
            <ac:spMk id="6" creationId="{80FAA3AD-4234-4DAC-BFBC-770D37DF7244}"/>
          </ac:spMkLst>
        </pc:spChg>
      </pc:sldChg>
      <pc:sldChg chg="modSp">
        <pc:chgData name="DAVIDE D'ANDREA" userId="S::d.dandrea6@studenti.unisa.it::251d5e58-8bbe-4f69-8374-4ce9df350c69" providerId="AD" clId="Web-{A4BECBC3-4211-478A-82FE-CF58ED46893B}" dt="2020-11-17T17:28:44.319" v="480" actId="1076"/>
        <pc:sldMkLst>
          <pc:docMk/>
          <pc:sldMk cId="4008796705" sldId="271"/>
        </pc:sldMkLst>
        <pc:spChg chg="mod">
          <ac:chgData name="DAVIDE D'ANDREA" userId="S::d.dandrea6@studenti.unisa.it::251d5e58-8bbe-4f69-8374-4ce9df350c69" providerId="AD" clId="Web-{A4BECBC3-4211-478A-82FE-CF58ED46893B}" dt="2020-11-17T17:28:05.210" v="477" actId="20577"/>
          <ac:spMkLst>
            <pc:docMk/>
            <pc:sldMk cId="4008796705" sldId="271"/>
            <ac:spMk id="18" creationId="{81B77BD0-CD0D-4CE8-A276-C7B842EBE3C0}"/>
          </ac:spMkLst>
        </pc:spChg>
        <pc:spChg chg="mod">
          <ac:chgData name="DAVIDE D'ANDREA" userId="S::d.dandrea6@studenti.unisa.it::251d5e58-8bbe-4f69-8374-4ce9df350c69" providerId="AD" clId="Web-{A4BECBC3-4211-478A-82FE-CF58ED46893B}" dt="2020-11-17T17:28:08.382" v="479" actId="1076"/>
          <ac:spMkLst>
            <pc:docMk/>
            <pc:sldMk cId="4008796705" sldId="271"/>
            <ac:spMk id="21" creationId="{66FCF8DF-C7CB-4826-910B-AADD2CAFD87A}"/>
          </ac:spMkLst>
        </pc:spChg>
        <pc:spChg chg="mod">
          <ac:chgData name="DAVIDE D'ANDREA" userId="S::d.dandrea6@studenti.unisa.it::251d5e58-8bbe-4f69-8374-4ce9df350c69" providerId="AD" clId="Web-{A4BECBC3-4211-478A-82FE-CF58ED46893B}" dt="2020-11-17T17:28:44.319" v="480" actId="1076"/>
          <ac:spMkLst>
            <pc:docMk/>
            <pc:sldMk cId="4008796705" sldId="271"/>
            <ac:spMk id="22" creationId="{45196E90-4E9B-4613-9D07-09D3606AC611}"/>
          </ac:spMkLst>
        </pc:spChg>
      </pc:sldChg>
    </pc:docChg>
  </pc:docChgLst>
  <pc:docChgLst>
    <pc:chgData name="VINCENZO PECORARO" userId="S::v.pecoraro14@studenti.unisa.it::a3bac826-533c-4b44-a333-2230e3b7d88a" providerId="AD" clId="Web-{BAFC941A-68AD-2522-0C53-1582296FE590}"/>
    <pc:docChg chg="addSld delSld modSld sldOrd">
      <pc:chgData name="VINCENZO PECORARO" userId="S::v.pecoraro14@studenti.unisa.it::a3bac826-533c-4b44-a333-2230e3b7d88a" providerId="AD" clId="Web-{BAFC941A-68AD-2522-0C53-1582296FE590}" dt="2020-11-16T15:30:57.049" v="2191"/>
      <pc:docMkLst>
        <pc:docMk/>
      </pc:docMkLst>
      <pc:sldChg chg="modSp">
        <pc:chgData name="VINCENZO PECORARO" userId="S::v.pecoraro14@studenti.unisa.it::a3bac826-533c-4b44-a333-2230e3b7d88a" providerId="AD" clId="Web-{BAFC941A-68AD-2522-0C53-1582296FE590}" dt="2020-11-16T11:24:07.541" v="419" actId="1076"/>
        <pc:sldMkLst>
          <pc:docMk/>
          <pc:sldMk cId="3539286409" sldId="257"/>
        </pc:sldMkLst>
        <pc:spChg chg="mod">
          <ac:chgData name="VINCENZO PECORARO" userId="S::v.pecoraro14@studenti.unisa.it::a3bac826-533c-4b44-a333-2230e3b7d88a" providerId="AD" clId="Web-{BAFC941A-68AD-2522-0C53-1582296FE590}" dt="2020-11-16T11:24:07.541" v="419" actId="1076"/>
          <ac:spMkLst>
            <pc:docMk/>
            <pc:sldMk cId="3539286409" sldId="257"/>
            <ac:spMk id="12" creationId="{4884C627-E298-40E4-BFDD-9BB67CAF9272}"/>
          </ac:spMkLst>
        </pc:spChg>
      </pc:sldChg>
      <pc:sldChg chg="addSp delSp modSp">
        <pc:chgData name="VINCENZO PECORARO" userId="S::v.pecoraro14@studenti.unisa.it::a3bac826-533c-4b44-a333-2230e3b7d88a" providerId="AD" clId="Web-{BAFC941A-68AD-2522-0C53-1582296FE590}" dt="2020-11-16T10:22:35.032" v="4" actId="1076"/>
        <pc:sldMkLst>
          <pc:docMk/>
          <pc:sldMk cId="3912665454" sldId="261"/>
        </pc:sldMkLst>
        <pc:graphicFrameChg chg="del">
          <ac:chgData name="VINCENZO PECORARO" userId="S::v.pecoraro14@studenti.unisa.it::a3bac826-533c-4b44-a333-2230e3b7d88a" providerId="AD" clId="Web-{BAFC941A-68AD-2522-0C53-1582296FE590}" dt="2020-11-16T10:20:23.545" v="0"/>
          <ac:graphicFrameMkLst>
            <pc:docMk/>
            <pc:sldMk cId="3912665454" sldId="261"/>
            <ac:graphicFrameMk id="4" creationId="{3BC0B88C-3633-4ACA-8A0A-B8C6CE98858D}"/>
          </ac:graphicFrameMkLst>
        </pc:graphicFrameChg>
        <pc:picChg chg="add mod">
          <ac:chgData name="VINCENZO PECORARO" userId="S::v.pecoraro14@studenti.unisa.it::a3bac826-533c-4b44-a333-2230e3b7d88a" providerId="AD" clId="Web-{BAFC941A-68AD-2522-0C53-1582296FE590}" dt="2020-11-16T10:22:35.032" v="4" actId="1076"/>
          <ac:picMkLst>
            <pc:docMk/>
            <pc:sldMk cId="3912665454" sldId="261"/>
            <ac:picMk id="2" creationId="{851FE8B4-CBA0-460C-AD00-5B6182575892}"/>
          </ac:picMkLst>
        </pc:picChg>
      </pc:sldChg>
      <pc:sldChg chg="addSp delSp modSp">
        <pc:chgData name="VINCENZO PECORARO" userId="S::v.pecoraro14@studenti.unisa.it::a3bac826-533c-4b44-a333-2230e3b7d88a" providerId="AD" clId="Web-{BAFC941A-68AD-2522-0C53-1582296FE590}" dt="2020-11-16T10:26:42.929" v="23" actId="14100"/>
        <pc:sldMkLst>
          <pc:docMk/>
          <pc:sldMk cId="3686210992" sldId="262"/>
        </pc:sldMkLst>
        <pc:graphicFrameChg chg="del mod modGraphic">
          <ac:chgData name="VINCENZO PECORARO" userId="S::v.pecoraro14@studenti.unisa.it::a3bac826-533c-4b44-a333-2230e3b7d88a" providerId="AD" clId="Web-{BAFC941A-68AD-2522-0C53-1582296FE590}" dt="2020-11-16T10:24:12.534" v="15"/>
          <ac:graphicFrameMkLst>
            <pc:docMk/>
            <pc:sldMk cId="3686210992" sldId="262"/>
            <ac:graphicFrameMk id="5" creationId="{D5B9831C-C176-4733-A310-316EC6B81ACC}"/>
          </ac:graphicFrameMkLst>
        </pc:graphicFrameChg>
        <pc:picChg chg="add mod">
          <ac:chgData name="VINCENZO PECORARO" userId="S::v.pecoraro14@studenti.unisa.it::a3bac826-533c-4b44-a333-2230e3b7d88a" providerId="AD" clId="Web-{BAFC941A-68AD-2522-0C53-1582296FE590}" dt="2020-11-16T10:26:42.929" v="23" actId="14100"/>
          <ac:picMkLst>
            <pc:docMk/>
            <pc:sldMk cId="3686210992" sldId="262"/>
            <ac:picMk id="2" creationId="{C3DE733C-7D6B-4994-BB56-820460BCF9E5}"/>
          </ac:picMkLst>
        </pc:picChg>
      </pc:sldChg>
      <pc:sldChg chg="addSp delSp modSp">
        <pc:chgData name="VINCENZO PECORARO" userId="S::v.pecoraro14@studenti.unisa.it::a3bac826-533c-4b44-a333-2230e3b7d88a" providerId="AD" clId="Web-{BAFC941A-68AD-2522-0C53-1582296FE590}" dt="2020-11-16T10:23:58.753" v="12" actId="1076"/>
        <pc:sldMkLst>
          <pc:docMk/>
          <pc:sldMk cId="136471160" sldId="263"/>
        </pc:sldMkLst>
        <pc:graphicFrameChg chg="del mod modGraphic">
          <ac:chgData name="VINCENZO PECORARO" userId="S::v.pecoraro14@studenti.unisa.it::a3bac826-533c-4b44-a333-2230e3b7d88a" providerId="AD" clId="Web-{BAFC941A-68AD-2522-0C53-1582296FE590}" dt="2020-11-16T10:22:41.954" v="7"/>
          <ac:graphicFrameMkLst>
            <pc:docMk/>
            <pc:sldMk cId="136471160" sldId="263"/>
            <ac:graphicFrameMk id="4" creationId="{6DF06E25-50AB-44C0-9691-FF495913D9C7}"/>
          </ac:graphicFrameMkLst>
        </pc:graphicFrameChg>
        <pc:picChg chg="add mod">
          <ac:chgData name="VINCENZO PECORARO" userId="S::v.pecoraro14@studenti.unisa.it::a3bac826-533c-4b44-a333-2230e3b7d88a" providerId="AD" clId="Web-{BAFC941A-68AD-2522-0C53-1582296FE590}" dt="2020-11-16T10:23:58.753" v="12" actId="1076"/>
          <ac:picMkLst>
            <pc:docMk/>
            <pc:sldMk cId="136471160" sldId="263"/>
            <ac:picMk id="2" creationId="{38E3B54E-22E1-407A-9B56-6F098575806E}"/>
          </ac:picMkLst>
        </pc:picChg>
      </pc:sldChg>
      <pc:sldChg chg="addSp delSp modSp add replId">
        <pc:chgData name="VINCENZO PECORARO" userId="S::v.pecoraro14@studenti.unisa.it::a3bac826-533c-4b44-a333-2230e3b7d88a" providerId="AD" clId="Web-{BAFC941A-68AD-2522-0C53-1582296FE590}" dt="2020-11-16T11:12:43.337" v="335" actId="1076"/>
        <pc:sldMkLst>
          <pc:docMk/>
          <pc:sldMk cId="2562760699" sldId="264"/>
        </pc:sldMkLst>
        <pc:spChg chg="add mod">
          <ac:chgData name="VINCENZO PECORARO" userId="S::v.pecoraro14@studenti.unisa.it::a3bac826-533c-4b44-a333-2230e3b7d88a" providerId="AD" clId="Web-{BAFC941A-68AD-2522-0C53-1582296FE590}" dt="2020-11-16T11:12:43.087" v="314" actId="1076"/>
          <ac:spMkLst>
            <pc:docMk/>
            <pc:sldMk cId="2562760699" sldId="264"/>
            <ac:spMk id="2" creationId="{1ED4FC17-5605-44BC-A2C0-D832774ABE07}"/>
          </ac:spMkLst>
        </pc:spChg>
        <pc:spChg chg="add mod">
          <ac:chgData name="VINCENZO PECORARO" userId="S::v.pecoraro14@studenti.unisa.it::a3bac826-533c-4b44-a333-2230e3b7d88a" providerId="AD" clId="Web-{BAFC941A-68AD-2522-0C53-1582296FE590}" dt="2020-11-16T11:12:43.103" v="315" actId="1076"/>
          <ac:spMkLst>
            <pc:docMk/>
            <pc:sldMk cId="2562760699" sldId="264"/>
            <ac:spMk id="3" creationId="{CA26C0A9-BD8E-4353-A861-620993854F72}"/>
          </ac:spMkLst>
        </pc:spChg>
        <pc:spChg chg="add mod">
          <ac:chgData name="VINCENZO PECORARO" userId="S::v.pecoraro14@studenti.unisa.it::a3bac826-533c-4b44-a333-2230e3b7d88a" providerId="AD" clId="Web-{BAFC941A-68AD-2522-0C53-1582296FE590}" dt="2020-11-16T11:12:43.118" v="316" actId="1076"/>
          <ac:spMkLst>
            <pc:docMk/>
            <pc:sldMk cId="2562760699" sldId="264"/>
            <ac:spMk id="7" creationId="{6CE000D9-9441-46C5-B8CA-981FB3F318B7}"/>
          </ac:spMkLst>
        </pc:spChg>
        <pc:spChg chg="mod">
          <ac:chgData name="VINCENZO PECORARO" userId="S::v.pecoraro14@studenti.unisa.it::a3bac826-533c-4b44-a333-2230e3b7d88a" providerId="AD" clId="Web-{BAFC941A-68AD-2522-0C53-1582296FE590}" dt="2020-11-16T10:50:50.337" v="69" actId="20577"/>
          <ac:spMkLst>
            <pc:docMk/>
            <pc:sldMk cId="2562760699" sldId="264"/>
            <ac:spMk id="8" creationId="{F5BD9AB3-7884-4A1B-BB7B-BE196204E9FA}"/>
          </ac:spMkLst>
        </pc:spChg>
        <pc:spChg chg="add mod">
          <ac:chgData name="VINCENZO PECORARO" userId="S::v.pecoraro14@studenti.unisa.it::a3bac826-533c-4b44-a333-2230e3b7d88a" providerId="AD" clId="Web-{BAFC941A-68AD-2522-0C53-1582296FE590}" dt="2020-11-16T11:12:43.134" v="317" actId="1076"/>
          <ac:spMkLst>
            <pc:docMk/>
            <pc:sldMk cId="2562760699" sldId="264"/>
            <ac:spMk id="11" creationId="{E6A802EB-F05E-41FB-B331-9B884AE90965}"/>
          </ac:spMkLst>
        </pc:spChg>
        <pc:spChg chg="add del">
          <ac:chgData name="VINCENZO PECORARO" userId="S::v.pecoraro14@studenti.unisa.it::a3bac826-533c-4b44-a333-2230e3b7d88a" providerId="AD" clId="Web-{BAFC941A-68AD-2522-0C53-1582296FE590}" dt="2020-11-16T10:56:13.736" v="110"/>
          <ac:spMkLst>
            <pc:docMk/>
            <pc:sldMk cId="2562760699" sldId="264"/>
            <ac:spMk id="12" creationId="{2D3B73FA-F18A-4F43-B072-ACEABFE4E9C0}"/>
          </ac:spMkLst>
        </pc:spChg>
        <pc:spChg chg="add mod">
          <ac:chgData name="VINCENZO PECORARO" userId="S::v.pecoraro14@studenti.unisa.it::a3bac826-533c-4b44-a333-2230e3b7d88a" providerId="AD" clId="Web-{BAFC941A-68AD-2522-0C53-1582296FE590}" dt="2020-11-16T11:12:43.134" v="318" actId="1076"/>
          <ac:spMkLst>
            <pc:docMk/>
            <pc:sldMk cId="2562760699" sldId="264"/>
            <ac:spMk id="13" creationId="{6D8CA654-8579-4CAA-AD31-2C7F26CE3D11}"/>
          </ac:spMkLst>
        </pc:spChg>
        <pc:spChg chg="add mod">
          <ac:chgData name="VINCENZO PECORARO" userId="S::v.pecoraro14@studenti.unisa.it::a3bac826-533c-4b44-a333-2230e3b7d88a" providerId="AD" clId="Web-{BAFC941A-68AD-2522-0C53-1582296FE590}" dt="2020-11-16T11:12:43.150" v="319" actId="1076"/>
          <ac:spMkLst>
            <pc:docMk/>
            <pc:sldMk cId="2562760699" sldId="264"/>
            <ac:spMk id="14" creationId="{3A24D4A7-D76D-4D22-84D4-E3BC9F4A5264}"/>
          </ac:spMkLst>
        </pc:spChg>
        <pc:spChg chg="add del">
          <ac:chgData name="VINCENZO PECORARO" userId="S::v.pecoraro14@studenti.unisa.it::a3bac826-533c-4b44-a333-2230e3b7d88a" providerId="AD" clId="Web-{BAFC941A-68AD-2522-0C53-1582296FE590}" dt="2020-11-16T10:58:10.238" v="129"/>
          <ac:spMkLst>
            <pc:docMk/>
            <pc:sldMk cId="2562760699" sldId="264"/>
            <ac:spMk id="15" creationId="{E14F8C54-B02F-4D33-AF3A-5DBE86ECA227}"/>
          </ac:spMkLst>
        </pc:spChg>
        <pc:spChg chg="add del">
          <ac:chgData name="VINCENZO PECORARO" userId="S::v.pecoraro14@studenti.unisa.it::a3bac826-533c-4b44-a333-2230e3b7d88a" providerId="AD" clId="Web-{BAFC941A-68AD-2522-0C53-1582296FE590}" dt="2020-11-16T10:58:16.738" v="132"/>
          <ac:spMkLst>
            <pc:docMk/>
            <pc:sldMk cId="2562760699" sldId="264"/>
            <ac:spMk id="16" creationId="{059C0AFF-AE9A-4F1A-84D8-1A85491ED941}"/>
          </ac:spMkLst>
        </pc:spChg>
        <pc:spChg chg="add mod">
          <ac:chgData name="VINCENZO PECORARO" userId="S::v.pecoraro14@studenti.unisa.it::a3bac826-533c-4b44-a333-2230e3b7d88a" providerId="AD" clId="Web-{BAFC941A-68AD-2522-0C53-1582296FE590}" dt="2020-11-16T11:12:43.165" v="320" actId="1076"/>
          <ac:spMkLst>
            <pc:docMk/>
            <pc:sldMk cId="2562760699" sldId="264"/>
            <ac:spMk id="17" creationId="{E646AA4B-BC45-4CBA-80EA-73AC3E965A38}"/>
          </ac:spMkLst>
        </pc:spChg>
        <pc:spChg chg="add mod">
          <ac:chgData name="VINCENZO PECORARO" userId="S::v.pecoraro14@studenti.unisa.it::a3bac826-533c-4b44-a333-2230e3b7d88a" providerId="AD" clId="Web-{BAFC941A-68AD-2522-0C53-1582296FE590}" dt="2020-11-16T11:12:43.165" v="321" actId="1076"/>
          <ac:spMkLst>
            <pc:docMk/>
            <pc:sldMk cId="2562760699" sldId="264"/>
            <ac:spMk id="18" creationId="{A6942358-1400-4A77-859A-3769757FB9E4}"/>
          </ac:spMkLst>
        </pc:spChg>
        <pc:spChg chg="add mod">
          <ac:chgData name="VINCENZO PECORARO" userId="S::v.pecoraro14@studenti.unisa.it::a3bac826-533c-4b44-a333-2230e3b7d88a" providerId="AD" clId="Web-{BAFC941A-68AD-2522-0C53-1582296FE590}" dt="2020-11-16T11:12:43.181" v="322" actId="1076"/>
          <ac:spMkLst>
            <pc:docMk/>
            <pc:sldMk cId="2562760699" sldId="264"/>
            <ac:spMk id="19" creationId="{9473905D-1E5E-4D89-929B-9FE708D96C14}"/>
          </ac:spMkLst>
        </pc:spChg>
        <pc:spChg chg="add del">
          <ac:chgData name="VINCENZO PECORARO" userId="S::v.pecoraro14@studenti.unisa.it::a3bac826-533c-4b44-a333-2230e3b7d88a" providerId="AD" clId="Web-{BAFC941A-68AD-2522-0C53-1582296FE590}" dt="2020-11-16T11:02:02.509" v="183"/>
          <ac:spMkLst>
            <pc:docMk/>
            <pc:sldMk cId="2562760699" sldId="264"/>
            <ac:spMk id="20" creationId="{06065C24-5185-416F-B258-36D4D383393F}"/>
          </ac:spMkLst>
        </pc:spChg>
        <pc:spChg chg="add mod">
          <ac:chgData name="VINCENZO PECORARO" userId="S::v.pecoraro14@studenti.unisa.it::a3bac826-533c-4b44-a333-2230e3b7d88a" providerId="AD" clId="Web-{BAFC941A-68AD-2522-0C53-1582296FE590}" dt="2020-11-16T11:12:43.196" v="323" actId="1076"/>
          <ac:spMkLst>
            <pc:docMk/>
            <pc:sldMk cId="2562760699" sldId="264"/>
            <ac:spMk id="21" creationId="{7AF2A25B-FDDF-40DF-8FC8-82A13A5B0640}"/>
          </ac:spMkLst>
        </pc:spChg>
        <pc:spChg chg="add del mod">
          <ac:chgData name="VINCENZO PECORARO" userId="S::v.pecoraro14@studenti.unisa.it::a3bac826-533c-4b44-a333-2230e3b7d88a" providerId="AD" clId="Web-{BAFC941A-68AD-2522-0C53-1582296FE590}" dt="2020-11-16T11:03:38.387" v="198"/>
          <ac:spMkLst>
            <pc:docMk/>
            <pc:sldMk cId="2562760699" sldId="264"/>
            <ac:spMk id="22" creationId="{CA37F12A-5FAE-499C-B3EB-B557FD8B5DB5}"/>
          </ac:spMkLst>
        </pc:spChg>
        <pc:spChg chg="add mod">
          <ac:chgData name="VINCENZO PECORARO" userId="S::v.pecoraro14@studenti.unisa.it::a3bac826-533c-4b44-a333-2230e3b7d88a" providerId="AD" clId="Web-{BAFC941A-68AD-2522-0C53-1582296FE590}" dt="2020-11-16T11:12:43.212" v="324" actId="1076"/>
          <ac:spMkLst>
            <pc:docMk/>
            <pc:sldMk cId="2562760699" sldId="264"/>
            <ac:spMk id="23" creationId="{262BBB8F-8265-434E-9CBD-AD4F66269EA6}"/>
          </ac:spMkLst>
        </pc:spChg>
        <pc:spChg chg="add mod">
          <ac:chgData name="VINCENZO PECORARO" userId="S::v.pecoraro14@studenti.unisa.it::a3bac826-533c-4b44-a333-2230e3b7d88a" providerId="AD" clId="Web-{BAFC941A-68AD-2522-0C53-1582296FE590}" dt="2020-11-16T11:12:43.212" v="325" actId="1076"/>
          <ac:spMkLst>
            <pc:docMk/>
            <pc:sldMk cId="2562760699" sldId="264"/>
            <ac:spMk id="24" creationId="{2229ADA6-A766-436C-8A90-52107DE64A65}"/>
          </ac:spMkLst>
        </pc:spChg>
        <pc:spChg chg="add mod">
          <ac:chgData name="VINCENZO PECORARO" userId="S::v.pecoraro14@studenti.unisa.it::a3bac826-533c-4b44-a333-2230e3b7d88a" providerId="AD" clId="Web-{BAFC941A-68AD-2522-0C53-1582296FE590}" dt="2020-11-16T11:12:43.228" v="326" actId="1076"/>
          <ac:spMkLst>
            <pc:docMk/>
            <pc:sldMk cId="2562760699" sldId="264"/>
            <ac:spMk id="25" creationId="{45D4040E-1D88-4A5C-BD34-CA90937DF4C9}"/>
          </ac:spMkLst>
        </pc:spChg>
        <pc:spChg chg="add mod">
          <ac:chgData name="VINCENZO PECORARO" userId="S::v.pecoraro14@studenti.unisa.it::a3bac826-533c-4b44-a333-2230e3b7d88a" providerId="AD" clId="Web-{BAFC941A-68AD-2522-0C53-1582296FE590}" dt="2020-11-16T11:12:43.243" v="327" actId="1076"/>
          <ac:spMkLst>
            <pc:docMk/>
            <pc:sldMk cId="2562760699" sldId="264"/>
            <ac:spMk id="26" creationId="{30094CCE-D806-43E3-BDC4-C93BA268DD39}"/>
          </ac:spMkLst>
        </pc:spChg>
        <pc:spChg chg="add mod">
          <ac:chgData name="VINCENZO PECORARO" userId="S::v.pecoraro14@studenti.unisa.it::a3bac826-533c-4b44-a333-2230e3b7d88a" providerId="AD" clId="Web-{BAFC941A-68AD-2522-0C53-1582296FE590}" dt="2020-11-16T11:12:43.243" v="328" actId="1076"/>
          <ac:spMkLst>
            <pc:docMk/>
            <pc:sldMk cId="2562760699" sldId="264"/>
            <ac:spMk id="27" creationId="{3EDC2068-314F-435E-BEE4-A52D10918E59}"/>
          </ac:spMkLst>
        </pc:spChg>
        <pc:spChg chg="add del">
          <ac:chgData name="VINCENZO PECORARO" userId="S::v.pecoraro14@studenti.unisa.it::a3bac826-533c-4b44-a333-2230e3b7d88a" providerId="AD" clId="Web-{BAFC941A-68AD-2522-0C53-1582296FE590}" dt="2020-11-16T11:07:50.721" v="250"/>
          <ac:spMkLst>
            <pc:docMk/>
            <pc:sldMk cId="2562760699" sldId="264"/>
            <ac:spMk id="28" creationId="{74620C06-AED1-4759-8385-8FF37BEEE38C}"/>
          </ac:spMkLst>
        </pc:spChg>
        <pc:spChg chg="add mod">
          <ac:chgData name="VINCENZO PECORARO" userId="S::v.pecoraro14@studenti.unisa.it::a3bac826-533c-4b44-a333-2230e3b7d88a" providerId="AD" clId="Web-{BAFC941A-68AD-2522-0C53-1582296FE590}" dt="2020-11-16T11:12:43.259" v="329" actId="1076"/>
          <ac:spMkLst>
            <pc:docMk/>
            <pc:sldMk cId="2562760699" sldId="264"/>
            <ac:spMk id="29" creationId="{57EDAA9A-D964-412B-ADAF-FAD2AFB4845A}"/>
          </ac:spMkLst>
        </pc:spChg>
        <pc:spChg chg="add mod">
          <ac:chgData name="VINCENZO PECORARO" userId="S::v.pecoraro14@studenti.unisa.it::a3bac826-533c-4b44-a333-2230e3b7d88a" providerId="AD" clId="Web-{BAFC941A-68AD-2522-0C53-1582296FE590}" dt="2020-11-16T11:12:43.275" v="330" actId="1076"/>
          <ac:spMkLst>
            <pc:docMk/>
            <pc:sldMk cId="2562760699" sldId="264"/>
            <ac:spMk id="30" creationId="{9674B267-5FB1-4961-9D2C-20D630C71E66}"/>
          </ac:spMkLst>
        </pc:spChg>
        <pc:spChg chg="add del mod">
          <ac:chgData name="VINCENZO PECORARO" userId="S::v.pecoraro14@studenti.unisa.it::a3bac826-533c-4b44-a333-2230e3b7d88a" providerId="AD" clId="Web-{BAFC941A-68AD-2522-0C53-1582296FE590}" dt="2020-11-16T11:12:43.290" v="331" actId="1076"/>
          <ac:spMkLst>
            <pc:docMk/>
            <pc:sldMk cId="2562760699" sldId="264"/>
            <ac:spMk id="31" creationId="{3ECE3C2C-4117-478C-94DA-A02C005C992C}"/>
          </ac:spMkLst>
        </pc:spChg>
        <pc:spChg chg="add del">
          <ac:chgData name="VINCENZO PECORARO" userId="S::v.pecoraro14@studenti.unisa.it::a3bac826-533c-4b44-a333-2230e3b7d88a" providerId="AD" clId="Web-{BAFC941A-68AD-2522-0C53-1582296FE590}" dt="2020-11-16T11:10:33.631" v="290"/>
          <ac:spMkLst>
            <pc:docMk/>
            <pc:sldMk cId="2562760699" sldId="264"/>
            <ac:spMk id="32" creationId="{158AB3BC-8E50-4340-9513-4AEA3A795383}"/>
          </ac:spMkLst>
        </pc:spChg>
        <pc:spChg chg="add mod">
          <ac:chgData name="VINCENZO PECORARO" userId="S::v.pecoraro14@studenti.unisa.it::a3bac826-533c-4b44-a333-2230e3b7d88a" providerId="AD" clId="Web-{BAFC941A-68AD-2522-0C53-1582296FE590}" dt="2020-11-16T11:12:43.290" v="332" actId="1076"/>
          <ac:spMkLst>
            <pc:docMk/>
            <pc:sldMk cId="2562760699" sldId="264"/>
            <ac:spMk id="33" creationId="{D129F840-521C-447A-8DC5-02D096375590}"/>
          </ac:spMkLst>
        </pc:spChg>
        <pc:spChg chg="add mod">
          <ac:chgData name="VINCENZO PECORARO" userId="S::v.pecoraro14@studenti.unisa.it::a3bac826-533c-4b44-a333-2230e3b7d88a" providerId="AD" clId="Web-{BAFC941A-68AD-2522-0C53-1582296FE590}" dt="2020-11-16T11:12:43.306" v="333" actId="1076"/>
          <ac:spMkLst>
            <pc:docMk/>
            <pc:sldMk cId="2562760699" sldId="264"/>
            <ac:spMk id="34" creationId="{D80A6AFB-DED1-4ECA-A3E4-E1FF88C099AE}"/>
          </ac:spMkLst>
        </pc:spChg>
        <pc:spChg chg="add mod">
          <ac:chgData name="VINCENZO PECORARO" userId="S::v.pecoraro14@studenti.unisa.it::a3bac826-533c-4b44-a333-2230e3b7d88a" providerId="AD" clId="Web-{BAFC941A-68AD-2522-0C53-1582296FE590}" dt="2020-11-16T11:12:43.321" v="334" actId="1076"/>
          <ac:spMkLst>
            <pc:docMk/>
            <pc:sldMk cId="2562760699" sldId="264"/>
            <ac:spMk id="35" creationId="{58ED4C5C-D1A0-469B-BA75-DD74536A6350}"/>
          </ac:spMkLst>
        </pc:spChg>
        <pc:spChg chg="add del">
          <ac:chgData name="VINCENZO PECORARO" userId="S::v.pecoraro14@studenti.unisa.it::a3bac826-533c-4b44-a333-2230e3b7d88a" providerId="AD" clId="Web-{BAFC941A-68AD-2522-0C53-1582296FE590}" dt="2020-11-16T11:11:45.211" v="301"/>
          <ac:spMkLst>
            <pc:docMk/>
            <pc:sldMk cId="2562760699" sldId="264"/>
            <ac:spMk id="36" creationId="{78555ACE-F9E9-4BBE-8A76-C3E21987DF51}"/>
          </ac:spMkLst>
        </pc:spChg>
        <pc:spChg chg="add mod">
          <ac:chgData name="VINCENZO PECORARO" userId="S::v.pecoraro14@studenti.unisa.it::a3bac826-533c-4b44-a333-2230e3b7d88a" providerId="AD" clId="Web-{BAFC941A-68AD-2522-0C53-1582296FE590}" dt="2020-11-16T11:12:43.337" v="335" actId="1076"/>
          <ac:spMkLst>
            <pc:docMk/>
            <pc:sldMk cId="2562760699" sldId="264"/>
            <ac:spMk id="37" creationId="{B94F176A-6156-4824-9A96-E2D85D41A5B2}"/>
          </ac:spMkLst>
        </pc:spChg>
        <pc:picChg chg="del">
          <ac:chgData name="VINCENZO PECORARO" userId="S::v.pecoraro14@studenti.unisa.it::a3bac826-533c-4b44-a333-2230e3b7d88a" providerId="AD" clId="Web-{BAFC941A-68AD-2522-0C53-1582296FE590}" dt="2020-11-16T10:34:55.847" v="54"/>
          <ac:picMkLst>
            <pc:docMk/>
            <pc:sldMk cId="2562760699" sldId="264"/>
            <ac:picMk id="2" creationId="{C3DE733C-7D6B-4994-BB56-820460BCF9E5}"/>
          </ac:picMkLst>
        </pc:picChg>
      </pc:sldChg>
      <pc:sldChg chg="delSp modSp add replId">
        <pc:chgData name="VINCENZO PECORARO" userId="S::v.pecoraro14@studenti.unisa.it::a3bac826-533c-4b44-a333-2230e3b7d88a" providerId="AD" clId="Web-{BAFC941A-68AD-2522-0C53-1582296FE590}" dt="2020-11-16T11:23:47.150" v="418" actId="1076"/>
        <pc:sldMkLst>
          <pc:docMk/>
          <pc:sldMk cId="3825174360" sldId="265"/>
        </pc:sldMkLst>
        <pc:spChg chg="mod">
          <ac:chgData name="VINCENZO PECORARO" userId="S::v.pecoraro14@studenti.unisa.it::a3bac826-533c-4b44-a333-2230e3b7d88a" providerId="AD" clId="Web-{BAFC941A-68AD-2522-0C53-1582296FE590}" dt="2020-11-16T11:23:46.962" v="401" actId="1076"/>
          <ac:spMkLst>
            <pc:docMk/>
            <pc:sldMk cId="3825174360" sldId="265"/>
            <ac:spMk id="2" creationId="{1ED4FC17-5605-44BC-A2C0-D832774ABE07}"/>
          </ac:spMkLst>
        </pc:spChg>
        <pc:spChg chg="mod">
          <ac:chgData name="VINCENZO PECORARO" userId="S::v.pecoraro14@studenti.unisa.it::a3bac826-533c-4b44-a333-2230e3b7d88a" providerId="AD" clId="Web-{BAFC941A-68AD-2522-0C53-1582296FE590}" dt="2020-11-16T11:23:46.962" v="402" actId="1076"/>
          <ac:spMkLst>
            <pc:docMk/>
            <pc:sldMk cId="3825174360" sldId="265"/>
            <ac:spMk id="3" creationId="{CA26C0A9-BD8E-4353-A861-620993854F72}"/>
          </ac:spMkLst>
        </pc:spChg>
        <pc:spChg chg="mod">
          <ac:chgData name="VINCENZO PECORARO" userId="S::v.pecoraro14@studenti.unisa.it::a3bac826-533c-4b44-a333-2230e3b7d88a" providerId="AD" clId="Web-{BAFC941A-68AD-2522-0C53-1582296FE590}" dt="2020-11-16T11:23:46.978" v="403" actId="1076"/>
          <ac:spMkLst>
            <pc:docMk/>
            <pc:sldMk cId="3825174360" sldId="265"/>
            <ac:spMk id="7" creationId="{6CE000D9-9441-46C5-B8CA-981FB3F318B7}"/>
          </ac:spMkLst>
        </pc:spChg>
        <pc:spChg chg="mod">
          <ac:chgData name="VINCENZO PECORARO" userId="S::v.pecoraro14@studenti.unisa.it::a3bac826-533c-4b44-a333-2230e3b7d88a" providerId="AD" clId="Web-{BAFC941A-68AD-2522-0C53-1582296FE590}" dt="2020-11-16T11:13:29.698" v="341" actId="20577"/>
          <ac:spMkLst>
            <pc:docMk/>
            <pc:sldMk cId="3825174360" sldId="265"/>
            <ac:spMk id="8" creationId="{F5BD9AB3-7884-4A1B-BB7B-BE196204E9FA}"/>
          </ac:spMkLst>
        </pc:spChg>
        <pc:spChg chg="mod">
          <ac:chgData name="VINCENZO PECORARO" userId="S::v.pecoraro14@studenti.unisa.it::a3bac826-533c-4b44-a333-2230e3b7d88a" providerId="AD" clId="Web-{BAFC941A-68AD-2522-0C53-1582296FE590}" dt="2020-11-16T11:23:46.993" v="404" actId="1076"/>
          <ac:spMkLst>
            <pc:docMk/>
            <pc:sldMk cId="3825174360" sldId="265"/>
            <ac:spMk id="11" creationId="{E6A802EB-F05E-41FB-B331-9B884AE90965}"/>
          </ac:spMkLst>
        </pc:spChg>
        <pc:spChg chg="mod">
          <ac:chgData name="VINCENZO PECORARO" userId="S::v.pecoraro14@studenti.unisa.it::a3bac826-533c-4b44-a333-2230e3b7d88a" providerId="AD" clId="Web-{BAFC941A-68AD-2522-0C53-1582296FE590}" dt="2020-11-16T11:23:46.993" v="405" actId="1076"/>
          <ac:spMkLst>
            <pc:docMk/>
            <pc:sldMk cId="3825174360" sldId="265"/>
            <ac:spMk id="13" creationId="{6D8CA654-8579-4CAA-AD31-2C7F26CE3D11}"/>
          </ac:spMkLst>
        </pc:spChg>
        <pc:spChg chg="mod">
          <ac:chgData name="VINCENZO PECORARO" userId="S::v.pecoraro14@studenti.unisa.it::a3bac826-533c-4b44-a333-2230e3b7d88a" providerId="AD" clId="Web-{BAFC941A-68AD-2522-0C53-1582296FE590}" dt="2020-11-16T11:23:47.009" v="406" actId="1076"/>
          <ac:spMkLst>
            <pc:docMk/>
            <pc:sldMk cId="3825174360" sldId="265"/>
            <ac:spMk id="14" creationId="{3A24D4A7-D76D-4D22-84D4-E3BC9F4A5264}"/>
          </ac:spMkLst>
        </pc:spChg>
        <pc:spChg chg="mod">
          <ac:chgData name="VINCENZO PECORARO" userId="S::v.pecoraro14@studenti.unisa.it::a3bac826-533c-4b44-a333-2230e3b7d88a" providerId="AD" clId="Web-{BAFC941A-68AD-2522-0C53-1582296FE590}" dt="2020-11-16T11:23:47.025" v="407" actId="1076"/>
          <ac:spMkLst>
            <pc:docMk/>
            <pc:sldMk cId="3825174360" sldId="265"/>
            <ac:spMk id="17" creationId="{E646AA4B-BC45-4CBA-80EA-73AC3E965A38}"/>
          </ac:spMkLst>
        </pc:spChg>
        <pc:spChg chg="mod">
          <ac:chgData name="VINCENZO PECORARO" userId="S::v.pecoraro14@studenti.unisa.it::a3bac826-533c-4b44-a333-2230e3b7d88a" providerId="AD" clId="Web-{BAFC941A-68AD-2522-0C53-1582296FE590}" dt="2020-11-16T11:23:47.025" v="408" actId="1076"/>
          <ac:spMkLst>
            <pc:docMk/>
            <pc:sldMk cId="3825174360" sldId="265"/>
            <ac:spMk id="18" creationId="{A6942358-1400-4A77-859A-3769757FB9E4}"/>
          </ac:spMkLst>
        </pc:spChg>
        <pc:spChg chg="mod">
          <ac:chgData name="VINCENZO PECORARO" userId="S::v.pecoraro14@studenti.unisa.it::a3bac826-533c-4b44-a333-2230e3b7d88a" providerId="AD" clId="Web-{BAFC941A-68AD-2522-0C53-1582296FE590}" dt="2020-11-16T11:23:47.040" v="409" actId="1076"/>
          <ac:spMkLst>
            <pc:docMk/>
            <pc:sldMk cId="3825174360" sldId="265"/>
            <ac:spMk id="19" creationId="{9473905D-1E5E-4D89-929B-9FE708D96C14}"/>
          </ac:spMkLst>
        </pc:spChg>
        <pc:spChg chg="mod">
          <ac:chgData name="VINCENZO PECORARO" userId="S::v.pecoraro14@studenti.unisa.it::a3bac826-533c-4b44-a333-2230e3b7d88a" providerId="AD" clId="Web-{BAFC941A-68AD-2522-0C53-1582296FE590}" dt="2020-11-16T11:23:47.056" v="410" actId="1076"/>
          <ac:spMkLst>
            <pc:docMk/>
            <pc:sldMk cId="3825174360" sldId="265"/>
            <ac:spMk id="21" creationId="{7AF2A25B-FDDF-40DF-8FC8-82A13A5B0640}"/>
          </ac:spMkLst>
        </pc:spChg>
        <pc:spChg chg="mod">
          <ac:chgData name="VINCENZO PECORARO" userId="S::v.pecoraro14@studenti.unisa.it::a3bac826-533c-4b44-a333-2230e3b7d88a" providerId="AD" clId="Web-{BAFC941A-68AD-2522-0C53-1582296FE590}" dt="2020-11-16T11:23:47.056" v="411" actId="1076"/>
          <ac:spMkLst>
            <pc:docMk/>
            <pc:sldMk cId="3825174360" sldId="265"/>
            <ac:spMk id="23" creationId="{262BBB8F-8265-434E-9CBD-AD4F66269EA6}"/>
          </ac:spMkLst>
        </pc:spChg>
        <pc:spChg chg="mod">
          <ac:chgData name="VINCENZO PECORARO" userId="S::v.pecoraro14@studenti.unisa.it::a3bac826-533c-4b44-a333-2230e3b7d88a" providerId="AD" clId="Web-{BAFC941A-68AD-2522-0C53-1582296FE590}" dt="2020-11-16T11:23:47.072" v="412" actId="1076"/>
          <ac:spMkLst>
            <pc:docMk/>
            <pc:sldMk cId="3825174360" sldId="265"/>
            <ac:spMk id="24" creationId="{2229ADA6-A766-436C-8A90-52107DE64A65}"/>
          </ac:spMkLst>
        </pc:spChg>
        <pc:spChg chg="mod">
          <ac:chgData name="VINCENZO PECORARO" userId="S::v.pecoraro14@studenti.unisa.it::a3bac826-533c-4b44-a333-2230e3b7d88a" providerId="AD" clId="Web-{BAFC941A-68AD-2522-0C53-1582296FE590}" dt="2020-11-16T11:23:47.087" v="413" actId="1076"/>
          <ac:spMkLst>
            <pc:docMk/>
            <pc:sldMk cId="3825174360" sldId="265"/>
            <ac:spMk id="25" creationId="{45D4040E-1D88-4A5C-BD34-CA90937DF4C9}"/>
          </ac:spMkLst>
        </pc:spChg>
        <pc:spChg chg="mod">
          <ac:chgData name="VINCENZO PECORARO" userId="S::v.pecoraro14@studenti.unisa.it::a3bac826-533c-4b44-a333-2230e3b7d88a" providerId="AD" clId="Web-{BAFC941A-68AD-2522-0C53-1582296FE590}" dt="2020-11-16T11:23:47.103" v="414" actId="1076"/>
          <ac:spMkLst>
            <pc:docMk/>
            <pc:sldMk cId="3825174360" sldId="265"/>
            <ac:spMk id="26" creationId="{30094CCE-D806-43E3-BDC4-C93BA268DD39}"/>
          </ac:spMkLst>
        </pc:spChg>
        <pc:spChg chg="mod">
          <ac:chgData name="VINCENZO PECORARO" userId="S::v.pecoraro14@studenti.unisa.it::a3bac826-533c-4b44-a333-2230e3b7d88a" providerId="AD" clId="Web-{BAFC941A-68AD-2522-0C53-1582296FE590}" dt="2020-11-16T11:23:47.103" v="415" actId="1076"/>
          <ac:spMkLst>
            <pc:docMk/>
            <pc:sldMk cId="3825174360" sldId="265"/>
            <ac:spMk id="27" creationId="{3EDC2068-314F-435E-BEE4-A52D10918E59}"/>
          </ac:spMkLst>
        </pc:spChg>
        <pc:spChg chg="mod">
          <ac:chgData name="VINCENZO PECORARO" userId="S::v.pecoraro14@studenti.unisa.it::a3bac826-533c-4b44-a333-2230e3b7d88a" providerId="AD" clId="Web-{BAFC941A-68AD-2522-0C53-1582296FE590}" dt="2020-11-16T11:23:47.118" v="416" actId="1076"/>
          <ac:spMkLst>
            <pc:docMk/>
            <pc:sldMk cId="3825174360" sldId="265"/>
            <ac:spMk id="29" creationId="{57EDAA9A-D964-412B-ADAF-FAD2AFB4845A}"/>
          </ac:spMkLst>
        </pc:spChg>
        <pc:spChg chg="mod">
          <ac:chgData name="VINCENZO PECORARO" userId="S::v.pecoraro14@studenti.unisa.it::a3bac826-533c-4b44-a333-2230e3b7d88a" providerId="AD" clId="Web-{BAFC941A-68AD-2522-0C53-1582296FE590}" dt="2020-11-16T11:23:47.134" v="417" actId="1076"/>
          <ac:spMkLst>
            <pc:docMk/>
            <pc:sldMk cId="3825174360" sldId="265"/>
            <ac:spMk id="30" creationId="{9674B267-5FB1-4961-9D2C-20D630C71E66}"/>
          </ac:spMkLst>
        </pc:spChg>
        <pc:spChg chg="del mod">
          <ac:chgData name="VINCENZO PECORARO" userId="S::v.pecoraro14@studenti.unisa.it::a3bac826-533c-4b44-a333-2230e3b7d88a" providerId="AD" clId="Web-{BAFC941A-68AD-2522-0C53-1582296FE590}" dt="2020-11-16T11:17:06" v="400"/>
          <ac:spMkLst>
            <pc:docMk/>
            <pc:sldMk cId="3825174360" sldId="265"/>
            <ac:spMk id="31" creationId="{3ECE3C2C-4117-478C-94DA-A02C005C992C}"/>
          </ac:spMkLst>
        </pc:spChg>
        <pc:spChg chg="mod">
          <ac:chgData name="VINCENZO PECORARO" userId="S::v.pecoraro14@studenti.unisa.it::a3bac826-533c-4b44-a333-2230e3b7d88a" providerId="AD" clId="Web-{BAFC941A-68AD-2522-0C53-1582296FE590}" dt="2020-11-16T11:23:47.150" v="418" actId="1076"/>
          <ac:spMkLst>
            <pc:docMk/>
            <pc:sldMk cId="3825174360" sldId="265"/>
            <ac:spMk id="33" creationId="{D129F840-521C-447A-8DC5-02D096375590}"/>
          </ac:spMkLst>
        </pc:spChg>
        <pc:spChg chg="del">
          <ac:chgData name="VINCENZO PECORARO" userId="S::v.pecoraro14@studenti.unisa.it::a3bac826-533c-4b44-a333-2230e3b7d88a" providerId="AD" clId="Web-{BAFC941A-68AD-2522-0C53-1582296FE590}" dt="2020-11-16T11:16:50.827" v="396"/>
          <ac:spMkLst>
            <pc:docMk/>
            <pc:sldMk cId="3825174360" sldId="265"/>
            <ac:spMk id="34" creationId="{D80A6AFB-DED1-4ECA-A3E4-E1FF88C099AE}"/>
          </ac:spMkLst>
        </pc:spChg>
        <pc:spChg chg="del">
          <ac:chgData name="VINCENZO PECORARO" userId="S::v.pecoraro14@studenti.unisa.it::a3bac826-533c-4b44-a333-2230e3b7d88a" providerId="AD" clId="Web-{BAFC941A-68AD-2522-0C53-1582296FE590}" dt="2020-11-16T11:17:06" v="399"/>
          <ac:spMkLst>
            <pc:docMk/>
            <pc:sldMk cId="3825174360" sldId="265"/>
            <ac:spMk id="35" creationId="{58ED4C5C-D1A0-469B-BA75-DD74536A6350}"/>
          </ac:spMkLst>
        </pc:spChg>
        <pc:spChg chg="del">
          <ac:chgData name="VINCENZO PECORARO" userId="S::v.pecoraro14@studenti.unisa.it::a3bac826-533c-4b44-a333-2230e3b7d88a" providerId="AD" clId="Web-{BAFC941A-68AD-2522-0C53-1582296FE590}" dt="2020-11-16T11:17:06" v="398"/>
          <ac:spMkLst>
            <pc:docMk/>
            <pc:sldMk cId="3825174360" sldId="265"/>
            <ac:spMk id="37" creationId="{B94F176A-6156-4824-9A96-E2D85D41A5B2}"/>
          </ac:spMkLst>
        </pc:spChg>
      </pc:sldChg>
      <pc:sldChg chg="addSp delSp modSp add replId">
        <pc:chgData name="VINCENZO PECORARO" userId="S::v.pecoraro14@studenti.unisa.it::a3bac826-533c-4b44-a333-2230e3b7d88a" providerId="AD" clId="Web-{BAFC941A-68AD-2522-0C53-1582296FE590}" dt="2020-11-16T15:23:49.883" v="2058" actId="20577"/>
        <pc:sldMkLst>
          <pc:docMk/>
          <pc:sldMk cId="2024290870" sldId="266"/>
        </pc:sldMkLst>
        <pc:spChg chg="del">
          <ac:chgData name="VINCENZO PECORARO" userId="S::v.pecoraro14@studenti.unisa.it::a3bac826-533c-4b44-a333-2230e3b7d88a" providerId="AD" clId="Web-{BAFC941A-68AD-2522-0C53-1582296FE590}" dt="2020-11-16T11:25:07.495" v="451"/>
          <ac:spMkLst>
            <pc:docMk/>
            <pc:sldMk cId="2024290870" sldId="266"/>
            <ac:spMk id="2" creationId="{1ED4FC17-5605-44BC-A2C0-D832774ABE07}"/>
          </ac:spMkLst>
        </pc:spChg>
        <pc:spChg chg="del">
          <ac:chgData name="VINCENZO PECORARO" userId="S::v.pecoraro14@studenti.unisa.it::a3bac826-533c-4b44-a333-2230e3b7d88a" providerId="AD" clId="Web-{BAFC941A-68AD-2522-0C53-1582296FE590}" dt="2020-11-16T11:25:07.495" v="450"/>
          <ac:spMkLst>
            <pc:docMk/>
            <pc:sldMk cId="2024290870" sldId="266"/>
            <ac:spMk id="3" creationId="{CA26C0A9-BD8E-4353-A861-620993854F72}"/>
          </ac:spMkLst>
        </pc:spChg>
        <pc:spChg chg="add del mod">
          <ac:chgData name="VINCENZO PECORARO" userId="S::v.pecoraro14@studenti.unisa.it::a3bac826-533c-4b44-a333-2230e3b7d88a" providerId="AD" clId="Web-{BAFC941A-68AD-2522-0C53-1582296FE590}" dt="2020-11-16T14:42:44.619" v="720"/>
          <ac:spMkLst>
            <pc:docMk/>
            <pc:sldMk cId="2024290870" sldId="266"/>
            <ac:spMk id="6" creationId="{6C37C1D3-8D31-4C80-8403-CD2808BB9D4E}"/>
          </ac:spMkLst>
        </pc:spChg>
        <pc:spChg chg="add del">
          <ac:chgData name="VINCENZO PECORARO" userId="S::v.pecoraro14@studenti.unisa.it::a3bac826-533c-4b44-a333-2230e3b7d88a" providerId="AD" clId="Web-{BAFC941A-68AD-2522-0C53-1582296FE590}" dt="2020-11-16T14:39:51.162" v="590"/>
          <ac:spMkLst>
            <pc:docMk/>
            <pc:sldMk cId="2024290870" sldId="266"/>
            <ac:spMk id="7" creationId="{1AA167D9-422B-41EF-A8BF-AC4B92F1D1F4}"/>
          </ac:spMkLst>
        </pc:spChg>
        <pc:spChg chg="del">
          <ac:chgData name="VINCENZO PECORARO" userId="S::v.pecoraro14@studenti.unisa.it::a3bac826-533c-4b44-a333-2230e3b7d88a" providerId="AD" clId="Web-{BAFC941A-68AD-2522-0C53-1582296FE590}" dt="2020-11-16T11:25:07.495" v="449"/>
          <ac:spMkLst>
            <pc:docMk/>
            <pc:sldMk cId="2024290870" sldId="266"/>
            <ac:spMk id="7" creationId="{6CE000D9-9441-46C5-B8CA-981FB3F318B7}"/>
          </ac:spMkLst>
        </pc:spChg>
        <pc:spChg chg="mod">
          <ac:chgData name="VINCENZO PECORARO" userId="S::v.pecoraro14@studenti.unisa.it::a3bac826-533c-4b44-a333-2230e3b7d88a" providerId="AD" clId="Web-{BAFC941A-68AD-2522-0C53-1582296FE590}" dt="2020-11-16T14:48:16.815" v="937" actId="20577"/>
          <ac:spMkLst>
            <pc:docMk/>
            <pc:sldMk cId="2024290870" sldId="266"/>
            <ac:spMk id="8" creationId="{F5BD9AB3-7884-4A1B-BB7B-BE196204E9FA}"/>
          </ac:spMkLst>
        </pc:spChg>
        <pc:spChg chg="del">
          <ac:chgData name="VINCENZO PECORARO" userId="S::v.pecoraro14@studenti.unisa.it::a3bac826-533c-4b44-a333-2230e3b7d88a" providerId="AD" clId="Web-{BAFC941A-68AD-2522-0C53-1582296FE590}" dt="2020-11-16T11:25:07.495" v="448"/>
          <ac:spMkLst>
            <pc:docMk/>
            <pc:sldMk cId="2024290870" sldId="266"/>
            <ac:spMk id="11" creationId="{E6A802EB-F05E-41FB-B331-9B884AE90965}"/>
          </ac:spMkLst>
        </pc:spChg>
        <pc:spChg chg="del">
          <ac:chgData name="VINCENZO PECORARO" userId="S::v.pecoraro14@studenti.unisa.it::a3bac826-533c-4b44-a333-2230e3b7d88a" providerId="AD" clId="Web-{BAFC941A-68AD-2522-0C53-1582296FE590}" dt="2020-11-16T11:25:07.495" v="447"/>
          <ac:spMkLst>
            <pc:docMk/>
            <pc:sldMk cId="2024290870" sldId="266"/>
            <ac:spMk id="13" creationId="{6D8CA654-8579-4CAA-AD31-2C7F26CE3D11}"/>
          </ac:spMkLst>
        </pc:spChg>
        <pc:spChg chg="del">
          <ac:chgData name="VINCENZO PECORARO" userId="S::v.pecoraro14@studenti.unisa.it::a3bac826-533c-4b44-a333-2230e3b7d88a" providerId="AD" clId="Web-{BAFC941A-68AD-2522-0C53-1582296FE590}" dt="2020-11-16T11:25:07.495" v="446"/>
          <ac:spMkLst>
            <pc:docMk/>
            <pc:sldMk cId="2024290870" sldId="266"/>
            <ac:spMk id="14" creationId="{3A24D4A7-D76D-4D22-84D4-E3BC9F4A5264}"/>
          </ac:spMkLst>
        </pc:spChg>
        <pc:spChg chg="add del">
          <ac:chgData name="VINCENZO PECORARO" userId="S::v.pecoraro14@studenti.unisa.it::a3bac826-533c-4b44-a333-2230e3b7d88a" providerId="AD" clId="Web-{BAFC941A-68AD-2522-0C53-1582296FE590}" dt="2020-11-16T14:39:48.693" v="589"/>
          <ac:spMkLst>
            <pc:docMk/>
            <pc:sldMk cId="2024290870" sldId="266"/>
            <ac:spMk id="16" creationId="{15B62B50-B762-4B59-8452-9C76B7470080}"/>
          </ac:spMkLst>
        </pc:spChg>
        <pc:spChg chg="add del">
          <ac:chgData name="VINCENZO PECORARO" userId="S::v.pecoraro14@studenti.unisa.it::a3bac826-533c-4b44-a333-2230e3b7d88a" providerId="AD" clId="Web-{BAFC941A-68AD-2522-0C53-1582296FE590}" dt="2020-11-16T14:39:46.256" v="588"/>
          <ac:spMkLst>
            <pc:docMk/>
            <pc:sldMk cId="2024290870" sldId="266"/>
            <ac:spMk id="17" creationId="{79F59BC7-C429-4F03-B6F6-39775F1E7CFF}"/>
          </ac:spMkLst>
        </pc:spChg>
        <pc:spChg chg="del">
          <ac:chgData name="VINCENZO PECORARO" userId="S::v.pecoraro14@studenti.unisa.it::a3bac826-533c-4b44-a333-2230e3b7d88a" providerId="AD" clId="Web-{BAFC941A-68AD-2522-0C53-1582296FE590}" dt="2020-11-16T11:25:07.495" v="445"/>
          <ac:spMkLst>
            <pc:docMk/>
            <pc:sldMk cId="2024290870" sldId="266"/>
            <ac:spMk id="17" creationId="{E646AA4B-BC45-4CBA-80EA-73AC3E965A38}"/>
          </ac:spMkLst>
        </pc:spChg>
        <pc:spChg chg="add del">
          <ac:chgData name="VINCENZO PECORARO" userId="S::v.pecoraro14@studenti.unisa.it::a3bac826-533c-4b44-a333-2230e3b7d88a" providerId="AD" clId="Web-{BAFC941A-68AD-2522-0C53-1582296FE590}" dt="2020-11-16T14:39:44.584" v="587"/>
          <ac:spMkLst>
            <pc:docMk/>
            <pc:sldMk cId="2024290870" sldId="266"/>
            <ac:spMk id="18" creationId="{5097B836-C6AC-43B2-B020-5212279B2DB9}"/>
          </ac:spMkLst>
        </pc:spChg>
        <pc:spChg chg="del">
          <ac:chgData name="VINCENZO PECORARO" userId="S::v.pecoraro14@studenti.unisa.it::a3bac826-533c-4b44-a333-2230e3b7d88a" providerId="AD" clId="Web-{BAFC941A-68AD-2522-0C53-1582296FE590}" dt="2020-11-16T11:25:07.495" v="444"/>
          <ac:spMkLst>
            <pc:docMk/>
            <pc:sldMk cId="2024290870" sldId="266"/>
            <ac:spMk id="18" creationId="{A6942358-1400-4A77-859A-3769757FB9E4}"/>
          </ac:spMkLst>
        </pc:spChg>
        <pc:spChg chg="add del">
          <ac:chgData name="VINCENZO PECORARO" userId="S::v.pecoraro14@studenti.unisa.it::a3bac826-533c-4b44-a333-2230e3b7d88a" providerId="AD" clId="Web-{BAFC941A-68AD-2522-0C53-1582296FE590}" dt="2020-11-16T14:39:41.256" v="586"/>
          <ac:spMkLst>
            <pc:docMk/>
            <pc:sldMk cId="2024290870" sldId="266"/>
            <ac:spMk id="19" creationId="{1922F4A3-09B9-4B28-9105-97AAEA53F987}"/>
          </ac:spMkLst>
        </pc:spChg>
        <pc:spChg chg="del">
          <ac:chgData name="VINCENZO PECORARO" userId="S::v.pecoraro14@studenti.unisa.it::a3bac826-533c-4b44-a333-2230e3b7d88a" providerId="AD" clId="Web-{BAFC941A-68AD-2522-0C53-1582296FE590}" dt="2020-11-16T11:25:07.495" v="443"/>
          <ac:spMkLst>
            <pc:docMk/>
            <pc:sldMk cId="2024290870" sldId="266"/>
            <ac:spMk id="19" creationId="{9473905D-1E5E-4D89-929B-9FE708D96C14}"/>
          </ac:spMkLst>
        </pc:spChg>
        <pc:spChg chg="add del">
          <ac:chgData name="VINCENZO PECORARO" userId="S::v.pecoraro14@studenti.unisa.it::a3bac826-533c-4b44-a333-2230e3b7d88a" providerId="AD" clId="Web-{BAFC941A-68AD-2522-0C53-1582296FE590}" dt="2020-11-16T14:39:39.662" v="585"/>
          <ac:spMkLst>
            <pc:docMk/>
            <pc:sldMk cId="2024290870" sldId="266"/>
            <ac:spMk id="20" creationId="{54B65E42-A790-45DF-9AEC-4D01963A2D1F}"/>
          </ac:spMkLst>
        </pc:spChg>
        <pc:spChg chg="add del">
          <ac:chgData name="VINCENZO PECORARO" userId="S::v.pecoraro14@studenti.unisa.it::a3bac826-533c-4b44-a333-2230e3b7d88a" providerId="AD" clId="Web-{BAFC941A-68AD-2522-0C53-1582296FE590}" dt="2020-11-16T14:39:36.709" v="584"/>
          <ac:spMkLst>
            <pc:docMk/>
            <pc:sldMk cId="2024290870" sldId="266"/>
            <ac:spMk id="21" creationId="{0D801C20-A580-48F1-B1BF-7518A6B057D8}"/>
          </ac:spMkLst>
        </pc:spChg>
        <pc:spChg chg="del">
          <ac:chgData name="VINCENZO PECORARO" userId="S::v.pecoraro14@studenti.unisa.it::a3bac826-533c-4b44-a333-2230e3b7d88a" providerId="AD" clId="Web-{BAFC941A-68AD-2522-0C53-1582296FE590}" dt="2020-11-16T11:25:07.495" v="442"/>
          <ac:spMkLst>
            <pc:docMk/>
            <pc:sldMk cId="2024290870" sldId="266"/>
            <ac:spMk id="21" creationId="{7AF2A25B-FDDF-40DF-8FC8-82A13A5B0640}"/>
          </ac:spMkLst>
        </pc:spChg>
        <pc:spChg chg="add del">
          <ac:chgData name="VINCENZO PECORARO" userId="S::v.pecoraro14@studenti.unisa.it::a3bac826-533c-4b44-a333-2230e3b7d88a" providerId="AD" clId="Web-{BAFC941A-68AD-2522-0C53-1582296FE590}" dt="2020-11-16T14:39:34.177" v="583"/>
          <ac:spMkLst>
            <pc:docMk/>
            <pc:sldMk cId="2024290870" sldId="266"/>
            <ac:spMk id="22" creationId="{0C878FD5-D6A9-4AFE-B930-E22D7B3383BA}"/>
          </ac:spMkLst>
        </pc:spChg>
        <pc:spChg chg="del">
          <ac:chgData name="VINCENZO PECORARO" userId="S::v.pecoraro14@studenti.unisa.it::a3bac826-533c-4b44-a333-2230e3b7d88a" providerId="AD" clId="Web-{BAFC941A-68AD-2522-0C53-1582296FE590}" dt="2020-11-16T11:25:07.495" v="441"/>
          <ac:spMkLst>
            <pc:docMk/>
            <pc:sldMk cId="2024290870" sldId="266"/>
            <ac:spMk id="23" creationId="{262BBB8F-8265-434E-9CBD-AD4F66269EA6}"/>
          </ac:spMkLst>
        </pc:spChg>
        <pc:spChg chg="add del">
          <ac:chgData name="VINCENZO PECORARO" userId="S::v.pecoraro14@studenti.unisa.it::a3bac826-533c-4b44-a333-2230e3b7d88a" providerId="AD" clId="Web-{BAFC941A-68AD-2522-0C53-1582296FE590}" dt="2020-11-16T14:39:33.084" v="582"/>
          <ac:spMkLst>
            <pc:docMk/>
            <pc:sldMk cId="2024290870" sldId="266"/>
            <ac:spMk id="23" creationId="{47F0BEFE-7DA1-4663-AD7F-B227944F570A}"/>
          </ac:spMkLst>
        </pc:spChg>
        <pc:spChg chg="del">
          <ac:chgData name="VINCENZO PECORARO" userId="S::v.pecoraro14@studenti.unisa.it::a3bac826-533c-4b44-a333-2230e3b7d88a" providerId="AD" clId="Web-{BAFC941A-68AD-2522-0C53-1582296FE590}" dt="2020-11-16T11:25:07.495" v="440"/>
          <ac:spMkLst>
            <pc:docMk/>
            <pc:sldMk cId="2024290870" sldId="266"/>
            <ac:spMk id="24" creationId="{2229ADA6-A766-436C-8A90-52107DE64A65}"/>
          </ac:spMkLst>
        </pc:spChg>
        <pc:spChg chg="add del">
          <ac:chgData name="VINCENZO PECORARO" userId="S::v.pecoraro14@studenti.unisa.it::a3bac826-533c-4b44-a333-2230e3b7d88a" providerId="AD" clId="Web-{BAFC941A-68AD-2522-0C53-1582296FE590}" dt="2020-11-16T14:39:30.974" v="581"/>
          <ac:spMkLst>
            <pc:docMk/>
            <pc:sldMk cId="2024290870" sldId="266"/>
            <ac:spMk id="24" creationId="{7634E39B-8035-4A31-ACC7-0428D86CB31B}"/>
          </ac:spMkLst>
        </pc:spChg>
        <pc:spChg chg="del">
          <ac:chgData name="VINCENZO PECORARO" userId="S::v.pecoraro14@studenti.unisa.it::a3bac826-533c-4b44-a333-2230e3b7d88a" providerId="AD" clId="Web-{BAFC941A-68AD-2522-0C53-1582296FE590}" dt="2020-11-16T11:25:07.495" v="439"/>
          <ac:spMkLst>
            <pc:docMk/>
            <pc:sldMk cId="2024290870" sldId="266"/>
            <ac:spMk id="25" creationId="{45D4040E-1D88-4A5C-BD34-CA90937DF4C9}"/>
          </ac:spMkLst>
        </pc:spChg>
        <pc:spChg chg="add del">
          <ac:chgData name="VINCENZO PECORARO" userId="S::v.pecoraro14@studenti.unisa.it::a3bac826-533c-4b44-a333-2230e3b7d88a" providerId="AD" clId="Web-{BAFC941A-68AD-2522-0C53-1582296FE590}" dt="2020-11-16T14:39:28.755" v="580"/>
          <ac:spMkLst>
            <pc:docMk/>
            <pc:sldMk cId="2024290870" sldId="266"/>
            <ac:spMk id="25" creationId="{5B4B04AB-9172-4E0C-9421-B405DA4227BA}"/>
          </ac:spMkLst>
        </pc:spChg>
        <pc:spChg chg="del">
          <ac:chgData name="VINCENZO PECORARO" userId="S::v.pecoraro14@studenti.unisa.it::a3bac826-533c-4b44-a333-2230e3b7d88a" providerId="AD" clId="Web-{BAFC941A-68AD-2522-0C53-1582296FE590}" dt="2020-11-16T11:25:07.495" v="438"/>
          <ac:spMkLst>
            <pc:docMk/>
            <pc:sldMk cId="2024290870" sldId="266"/>
            <ac:spMk id="26" creationId="{30094CCE-D806-43E3-BDC4-C93BA268DD39}"/>
          </ac:spMkLst>
        </pc:spChg>
        <pc:spChg chg="add mod">
          <ac:chgData name="VINCENZO PECORARO" userId="S::v.pecoraro14@studenti.unisa.it::a3bac826-533c-4b44-a333-2230e3b7d88a" providerId="AD" clId="Web-{BAFC941A-68AD-2522-0C53-1582296FE590}" dt="2020-11-16T14:42:56.479" v="723"/>
          <ac:spMkLst>
            <pc:docMk/>
            <pc:sldMk cId="2024290870" sldId="266"/>
            <ac:spMk id="26" creationId="{A13E98B7-24C2-4E48-B25D-6DB8622FA5D0}"/>
          </ac:spMkLst>
        </pc:spChg>
        <pc:spChg chg="del">
          <ac:chgData name="VINCENZO PECORARO" userId="S::v.pecoraro14@studenti.unisa.it::a3bac826-533c-4b44-a333-2230e3b7d88a" providerId="AD" clId="Web-{BAFC941A-68AD-2522-0C53-1582296FE590}" dt="2020-11-16T11:25:07.480" v="437"/>
          <ac:spMkLst>
            <pc:docMk/>
            <pc:sldMk cId="2024290870" sldId="266"/>
            <ac:spMk id="27" creationId="{3EDC2068-314F-435E-BEE4-A52D10918E59}"/>
          </ac:spMkLst>
        </pc:spChg>
        <pc:spChg chg="add mod">
          <ac:chgData name="VINCENZO PECORARO" userId="S::v.pecoraro14@studenti.unisa.it::a3bac826-533c-4b44-a333-2230e3b7d88a" providerId="AD" clId="Web-{BAFC941A-68AD-2522-0C53-1582296FE590}" dt="2020-11-16T14:42:02.978" v="717" actId="20577"/>
          <ac:spMkLst>
            <pc:docMk/>
            <pc:sldMk cId="2024290870" sldId="266"/>
            <ac:spMk id="27" creationId="{AA1F21C0-D75A-4517-9341-68EE75926DF0}"/>
          </ac:spMkLst>
        </pc:spChg>
        <pc:spChg chg="add del">
          <ac:chgData name="VINCENZO PECORARO" userId="S::v.pecoraro14@studenti.unisa.it::a3bac826-533c-4b44-a333-2230e3b7d88a" providerId="AD" clId="Web-{BAFC941A-68AD-2522-0C53-1582296FE590}" dt="2020-11-16T14:43:01.542" v="725"/>
          <ac:spMkLst>
            <pc:docMk/>
            <pc:sldMk cId="2024290870" sldId="266"/>
            <ac:spMk id="28" creationId="{9F982CB3-AAAF-401E-B52A-412ABF0BF8EE}"/>
          </ac:spMkLst>
        </pc:spChg>
        <pc:spChg chg="del">
          <ac:chgData name="VINCENZO PECORARO" userId="S::v.pecoraro14@studenti.unisa.it::a3bac826-533c-4b44-a333-2230e3b7d88a" providerId="AD" clId="Web-{BAFC941A-68AD-2522-0C53-1582296FE590}" dt="2020-11-16T11:25:07.480" v="436"/>
          <ac:spMkLst>
            <pc:docMk/>
            <pc:sldMk cId="2024290870" sldId="266"/>
            <ac:spMk id="29" creationId="{57EDAA9A-D964-412B-ADAF-FAD2AFB4845A}"/>
          </ac:spMkLst>
        </pc:spChg>
        <pc:spChg chg="del">
          <ac:chgData name="VINCENZO PECORARO" userId="S::v.pecoraro14@studenti.unisa.it::a3bac826-533c-4b44-a333-2230e3b7d88a" providerId="AD" clId="Web-{BAFC941A-68AD-2522-0C53-1582296FE590}" dt="2020-11-16T11:25:07.480" v="435"/>
          <ac:spMkLst>
            <pc:docMk/>
            <pc:sldMk cId="2024290870" sldId="266"/>
            <ac:spMk id="30" creationId="{9674B267-5FB1-4961-9D2C-20D630C71E66}"/>
          </ac:spMkLst>
        </pc:spChg>
        <pc:spChg chg="add mod">
          <ac:chgData name="VINCENZO PECORARO" userId="S::v.pecoraro14@studenti.unisa.it::a3bac826-533c-4b44-a333-2230e3b7d88a" providerId="AD" clId="Web-{BAFC941A-68AD-2522-0C53-1582296FE590}" dt="2020-11-16T14:43:49.105" v="738" actId="20577"/>
          <ac:spMkLst>
            <pc:docMk/>
            <pc:sldMk cId="2024290870" sldId="266"/>
            <ac:spMk id="31" creationId="{77697727-5064-496F-955B-455D6DA3C5BE}"/>
          </ac:spMkLst>
        </pc:spChg>
        <pc:spChg chg="add mod">
          <ac:chgData name="VINCENZO PECORARO" userId="S::v.pecoraro14@studenti.unisa.it::a3bac826-533c-4b44-a333-2230e3b7d88a" providerId="AD" clId="Web-{BAFC941A-68AD-2522-0C53-1582296FE590}" dt="2020-11-16T14:45:40.889" v="752" actId="1076"/>
          <ac:spMkLst>
            <pc:docMk/>
            <pc:sldMk cId="2024290870" sldId="266"/>
            <ac:spMk id="33" creationId="{5EC5B54A-8A05-4CA5-99EC-AE36CCE5ED86}"/>
          </ac:spMkLst>
        </pc:spChg>
        <pc:spChg chg="del">
          <ac:chgData name="VINCENZO PECORARO" userId="S::v.pecoraro14@studenti.unisa.it::a3bac826-533c-4b44-a333-2230e3b7d88a" providerId="AD" clId="Web-{BAFC941A-68AD-2522-0C53-1582296FE590}" dt="2020-11-16T11:25:07.480" v="434"/>
          <ac:spMkLst>
            <pc:docMk/>
            <pc:sldMk cId="2024290870" sldId="266"/>
            <ac:spMk id="33" creationId="{D129F840-521C-447A-8DC5-02D096375590}"/>
          </ac:spMkLst>
        </pc:spChg>
        <pc:spChg chg="add mod">
          <ac:chgData name="VINCENZO PECORARO" userId="S::v.pecoraro14@studenti.unisa.it::a3bac826-533c-4b44-a333-2230e3b7d88a" providerId="AD" clId="Web-{BAFC941A-68AD-2522-0C53-1582296FE590}" dt="2020-11-16T14:45:52.405" v="754" actId="1076"/>
          <ac:spMkLst>
            <pc:docMk/>
            <pc:sldMk cId="2024290870" sldId="266"/>
            <ac:spMk id="34" creationId="{8839E154-3FB3-4932-B21F-36FF430AE8B4}"/>
          </ac:spMkLst>
        </pc:spChg>
        <pc:spChg chg="add del">
          <ac:chgData name="VINCENZO PECORARO" userId="S::v.pecoraro14@studenti.unisa.it::a3bac826-533c-4b44-a333-2230e3b7d88a" providerId="AD" clId="Web-{BAFC941A-68AD-2522-0C53-1582296FE590}" dt="2020-11-16T14:46:01.390" v="756"/>
          <ac:spMkLst>
            <pc:docMk/>
            <pc:sldMk cId="2024290870" sldId="266"/>
            <ac:spMk id="35" creationId="{A7765184-0C2E-418F-84E0-451A8CE3DA9C}"/>
          </ac:spMkLst>
        </pc:spChg>
        <pc:spChg chg="add mod">
          <ac:chgData name="VINCENZO PECORARO" userId="S::v.pecoraro14@studenti.unisa.it::a3bac826-533c-4b44-a333-2230e3b7d88a" providerId="AD" clId="Web-{BAFC941A-68AD-2522-0C53-1582296FE590}" dt="2020-11-16T14:49:40.364" v="974" actId="1076"/>
          <ac:spMkLst>
            <pc:docMk/>
            <pc:sldMk cId="2024290870" sldId="266"/>
            <ac:spMk id="36" creationId="{FEEFFBD2-2CD5-47AD-B395-5CDB954D3B6F}"/>
          </ac:spMkLst>
        </pc:spChg>
        <pc:spChg chg="add del mod">
          <ac:chgData name="VINCENZO PECORARO" userId="S::v.pecoraro14@studenti.unisa.it::a3bac826-533c-4b44-a333-2230e3b7d88a" providerId="AD" clId="Web-{BAFC941A-68AD-2522-0C53-1582296FE590}" dt="2020-11-16T14:48:20.596" v="940"/>
          <ac:spMkLst>
            <pc:docMk/>
            <pc:sldMk cId="2024290870" sldId="266"/>
            <ac:spMk id="37" creationId="{8ED819BE-9BEB-4AF4-AA93-6D1578EEBFD1}"/>
          </ac:spMkLst>
        </pc:spChg>
        <pc:spChg chg="add mod">
          <ac:chgData name="VINCENZO PECORARO" userId="S::v.pecoraro14@studenti.unisa.it::a3bac826-533c-4b44-a333-2230e3b7d88a" providerId="AD" clId="Web-{BAFC941A-68AD-2522-0C53-1582296FE590}" dt="2020-11-16T14:49:36.755" v="973" actId="1076"/>
          <ac:spMkLst>
            <pc:docMk/>
            <pc:sldMk cId="2024290870" sldId="266"/>
            <ac:spMk id="38" creationId="{DB9FDC06-E052-4CE9-8BF0-2AC78A808365}"/>
          </ac:spMkLst>
        </pc:spChg>
        <pc:spChg chg="add mod">
          <ac:chgData name="VINCENZO PECORARO" userId="S::v.pecoraro14@studenti.unisa.it::a3bac826-533c-4b44-a333-2230e3b7d88a" providerId="AD" clId="Web-{BAFC941A-68AD-2522-0C53-1582296FE590}" dt="2020-11-16T15:23:49.883" v="2058" actId="20577"/>
          <ac:spMkLst>
            <pc:docMk/>
            <pc:sldMk cId="2024290870" sldId="266"/>
            <ac:spMk id="40" creationId="{3D273361-B99E-4F38-B4F7-1B6959DA91B3}"/>
          </ac:spMkLst>
        </pc:spChg>
        <pc:spChg chg="add">
          <ac:chgData name="VINCENZO PECORARO" userId="S::v.pecoraro14@studenti.unisa.it::a3bac826-533c-4b44-a333-2230e3b7d88a" providerId="AD" clId="Web-{BAFC941A-68AD-2522-0C53-1582296FE590}" dt="2020-11-16T15:23:20.445" v="2030"/>
          <ac:spMkLst>
            <pc:docMk/>
            <pc:sldMk cId="2024290870" sldId="266"/>
            <ac:spMk id="42" creationId="{E559B717-4D9A-4656-89CD-72441533C191}"/>
          </ac:spMkLst>
        </pc:spChg>
        <pc:picChg chg="add del mod">
          <ac:chgData name="VINCENZO PECORARO" userId="S::v.pecoraro14@studenti.unisa.it::a3bac826-533c-4b44-a333-2230e3b7d88a" providerId="AD" clId="Web-{BAFC941A-68AD-2522-0C53-1582296FE590}" dt="2020-11-16T14:42:48.948" v="722"/>
          <ac:picMkLst>
            <pc:docMk/>
            <pc:sldMk cId="2024290870" sldId="266"/>
            <ac:picMk id="2" creationId="{A09E993F-7086-492C-BD35-03EEA060C842}"/>
          </ac:picMkLst>
        </pc:picChg>
        <pc:picChg chg="add del mod">
          <ac:chgData name="VINCENZO PECORARO" userId="S::v.pecoraro14@studenti.unisa.it::a3bac826-533c-4b44-a333-2230e3b7d88a" providerId="AD" clId="Web-{BAFC941A-68AD-2522-0C53-1582296FE590}" dt="2020-11-16T14:27:43.816" v="502"/>
          <ac:picMkLst>
            <pc:docMk/>
            <pc:sldMk cId="2024290870" sldId="266"/>
            <ac:picMk id="3" creationId="{CA15B1D2-D700-492D-A01F-D05C2BF708BC}"/>
          </ac:picMkLst>
        </pc:picChg>
        <pc:picChg chg="add del mod">
          <ac:chgData name="VINCENZO PECORARO" userId="S::v.pecoraro14@studenti.unisa.it::a3bac826-533c-4b44-a333-2230e3b7d88a" providerId="AD" clId="Web-{BAFC941A-68AD-2522-0C53-1582296FE590}" dt="2020-11-16T14:42:44.619" v="721"/>
          <ac:picMkLst>
            <pc:docMk/>
            <pc:sldMk cId="2024290870" sldId="266"/>
            <ac:picMk id="4" creationId="{5CA7CA49-45C8-4F77-BAD6-7DF06013224F}"/>
          </ac:picMkLst>
        </pc:picChg>
        <pc:picChg chg="add del mod">
          <ac:chgData name="VINCENZO PECORARO" userId="S::v.pecoraro14@studenti.unisa.it::a3bac826-533c-4b44-a333-2230e3b7d88a" providerId="AD" clId="Web-{BAFC941A-68AD-2522-0C53-1582296FE590}" dt="2020-11-16T14:29:50.054" v="526"/>
          <ac:picMkLst>
            <pc:docMk/>
            <pc:sldMk cId="2024290870" sldId="266"/>
            <ac:picMk id="5" creationId="{2547973A-8010-437F-A9A7-D966F69645DE}"/>
          </ac:picMkLst>
        </pc:picChg>
        <pc:picChg chg="add del mod">
          <ac:chgData name="VINCENZO PECORARO" userId="S::v.pecoraro14@studenti.unisa.it::a3bac826-533c-4b44-a333-2230e3b7d88a" providerId="AD" clId="Web-{BAFC941A-68AD-2522-0C53-1582296FE590}" dt="2020-11-16T14:30:13.742" v="529"/>
          <ac:picMkLst>
            <pc:docMk/>
            <pc:sldMk cId="2024290870" sldId="266"/>
            <ac:picMk id="11" creationId="{F3764734-9919-4CF8-8606-8813AFC74646}"/>
          </ac:picMkLst>
        </pc:picChg>
        <pc:picChg chg="add mod">
          <ac:chgData name="VINCENZO PECORARO" userId="S::v.pecoraro14@studenti.unisa.it::a3bac826-533c-4b44-a333-2230e3b7d88a" providerId="AD" clId="Web-{BAFC941A-68AD-2522-0C53-1582296FE590}" dt="2020-11-16T14:38:00.581" v="564" actId="1076"/>
          <ac:picMkLst>
            <pc:docMk/>
            <pc:sldMk cId="2024290870" sldId="266"/>
            <ac:picMk id="12" creationId="{0CAC5804-785E-40FB-B2E9-47EE4B90A9A8}"/>
          </ac:picMkLst>
        </pc:picChg>
        <pc:picChg chg="add mod">
          <ac:chgData name="VINCENZO PECORARO" userId="S::v.pecoraro14@studenti.unisa.it::a3bac826-533c-4b44-a333-2230e3b7d88a" providerId="AD" clId="Web-{BAFC941A-68AD-2522-0C53-1582296FE590}" dt="2020-11-16T14:38:00.597" v="565" actId="1076"/>
          <ac:picMkLst>
            <pc:docMk/>
            <pc:sldMk cId="2024290870" sldId="266"/>
            <ac:picMk id="13" creationId="{A21DC512-F879-495F-B945-6CE0836B99CD}"/>
          </ac:picMkLst>
        </pc:picChg>
        <pc:picChg chg="add mod">
          <ac:chgData name="VINCENZO PECORARO" userId="S::v.pecoraro14@studenti.unisa.it::a3bac826-533c-4b44-a333-2230e3b7d88a" providerId="AD" clId="Web-{BAFC941A-68AD-2522-0C53-1582296FE590}" dt="2020-11-16T14:38:00.597" v="566" actId="1076"/>
          <ac:picMkLst>
            <pc:docMk/>
            <pc:sldMk cId="2024290870" sldId="266"/>
            <ac:picMk id="14" creationId="{39B6F6AE-584B-43FB-B5B7-372210863E96}"/>
          </ac:picMkLst>
        </pc:picChg>
        <pc:picChg chg="add mod">
          <ac:chgData name="VINCENZO PECORARO" userId="S::v.pecoraro14@studenti.unisa.it::a3bac826-533c-4b44-a333-2230e3b7d88a" providerId="AD" clId="Web-{BAFC941A-68AD-2522-0C53-1582296FE590}" dt="2020-11-16T14:38:00.613" v="567" actId="1076"/>
          <ac:picMkLst>
            <pc:docMk/>
            <pc:sldMk cId="2024290870" sldId="266"/>
            <ac:picMk id="15" creationId="{2AF1DB77-9F9F-4316-B8CA-EE5116DD0294}"/>
          </ac:picMkLst>
        </pc:picChg>
        <pc:picChg chg="add mod">
          <ac:chgData name="VINCENZO PECORARO" userId="S::v.pecoraro14@studenti.unisa.it::a3bac826-533c-4b44-a333-2230e3b7d88a" providerId="AD" clId="Web-{BAFC941A-68AD-2522-0C53-1582296FE590}" dt="2020-11-16T14:43:37.402" v="729" actId="1076"/>
          <ac:picMkLst>
            <pc:docMk/>
            <pc:sldMk cId="2024290870" sldId="266"/>
            <ac:picMk id="29" creationId="{5B39F105-91EF-4503-943D-8500997C529F}"/>
          </ac:picMkLst>
        </pc:picChg>
        <pc:picChg chg="add mod">
          <ac:chgData name="VINCENZO PECORARO" userId="S::v.pecoraro14@studenti.unisa.it::a3bac826-533c-4b44-a333-2230e3b7d88a" providerId="AD" clId="Web-{BAFC941A-68AD-2522-0C53-1582296FE590}" dt="2020-11-16T14:44:32.497" v="746" actId="14100"/>
          <ac:picMkLst>
            <pc:docMk/>
            <pc:sldMk cId="2024290870" sldId="266"/>
            <ac:picMk id="30" creationId="{D50C0984-6474-434A-A4FE-34F8F606F689}"/>
          </ac:picMkLst>
        </pc:picChg>
      </pc:sldChg>
      <pc:sldChg chg="delSp modSp add replId">
        <pc:chgData name="VINCENZO PECORARO" userId="S::v.pecoraro14@studenti.unisa.it::a3bac826-533c-4b44-a333-2230e3b7d88a" providerId="AD" clId="Web-{BAFC941A-68AD-2522-0C53-1582296FE590}" dt="2020-11-16T15:28:00.264" v="2146"/>
        <pc:sldMkLst>
          <pc:docMk/>
          <pc:sldMk cId="392004868" sldId="267"/>
        </pc:sldMkLst>
        <pc:spChg chg="mod">
          <ac:chgData name="VINCENZO PECORARO" userId="S::v.pecoraro14@studenti.unisa.it::a3bac826-533c-4b44-a333-2230e3b7d88a" providerId="AD" clId="Web-{BAFC941A-68AD-2522-0C53-1582296FE590}" dt="2020-11-16T15:26:06.589" v="2143" actId="20577"/>
          <ac:spMkLst>
            <pc:docMk/>
            <pc:sldMk cId="392004868" sldId="267"/>
            <ac:spMk id="8" creationId="{F5BD9AB3-7884-4A1B-BB7B-BE196204E9FA}"/>
          </ac:spMkLst>
        </pc:spChg>
        <pc:picChg chg="del">
          <ac:chgData name="VINCENZO PECORARO" userId="S::v.pecoraro14@studenti.unisa.it::a3bac826-533c-4b44-a333-2230e3b7d88a" providerId="AD" clId="Web-{BAFC941A-68AD-2522-0C53-1582296FE590}" dt="2020-11-16T15:28:00.264" v="2146"/>
          <ac:picMkLst>
            <pc:docMk/>
            <pc:sldMk cId="392004868" sldId="267"/>
            <ac:picMk id="9" creationId="{0DCD9561-58BC-4190-97A6-93B08809707F}"/>
          </ac:picMkLst>
        </pc:picChg>
      </pc:sldChg>
      <pc:sldChg chg="addSp delSp modSp add replId">
        <pc:chgData name="VINCENZO PECORARO" userId="S::v.pecoraro14@studenti.unisa.it::a3bac826-533c-4b44-a333-2230e3b7d88a" providerId="AD" clId="Web-{BAFC941A-68AD-2522-0C53-1582296FE590}" dt="2020-11-16T15:24:19.587" v="2063"/>
        <pc:sldMkLst>
          <pc:docMk/>
          <pc:sldMk cId="1323015504" sldId="268"/>
        </pc:sldMkLst>
        <pc:spChg chg="add del mod">
          <ac:chgData name="VINCENZO PECORARO" userId="S::v.pecoraro14@studenti.unisa.it::a3bac826-533c-4b44-a333-2230e3b7d88a" providerId="AD" clId="Web-{BAFC941A-68AD-2522-0C53-1582296FE590}" dt="2020-11-16T15:24:19.587" v="2063"/>
          <ac:spMkLst>
            <pc:docMk/>
            <pc:sldMk cId="1323015504" sldId="268"/>
            <ac:spMk id="2" creationId="{98D84DC5-8B58-4895-A15C-7E2A05AFCE7A}"/>
          </ac:spMkLst>
        </pc:spChg>
        <pc:spChg chg="mod">
          <ac:chgData name="VINCENZO PECORARO" userId="S::v.pecoraro14@studenti.unisa.it::a3bac826-533c-4b44-a333-2230e3b7d88a" providerId="AD" clId="Web-{BAFC941A-68AD-2522-0C53-1582296FE590}" dt="2020-11-16T14:51:46.195" v="1037" actId="20577"/>
          <ac:spMkLst>
            <pc:docMk/>
            <pc:sldMk cId="1323015504" sldId="268"/>
            <ac:spMk id="8" creationId="{F5BD9AB3-7884-4A1B-BB7B-BE196204E9FA}"/>
          </ac:spMkLst>
        </pc:spChg>
        <pc:spChg chg="mod">
          <ac:chgData name="VINCENZO PECORARO" userId="S::v.pecoraro14@studenti.unisa.it::a3bac826-533c-4b44-a333-2230e3b7d88a" providerId="AD" clId="Web-{BAFC941A-68AD-2522-0C53-1582296FE590}" dt="2020-11-16T14:55:13.263" v="1223" actId="1076"/>
          <ac:spMkLst>
            <pc:docMk/>
            <pc:sldMk cId="1323015504" sldId="268"/>
            <ac:spMk id="26" creationId="{A13E98B7-24C2-4E48-B25D-6DB8622FA5D0}"/>
          </ac:spMkLst>
        </pc:spChg>
        <pc:spChg chg="mod">
          <ac:chgData name="VINCENZO PECORARO" userId="S::v.pecoraro14@studenti.unisa.it::a3bac826-533c-4b44-a333-2230e3b7d88a" providerId="AD" clId="Web-{BAFC941A-68AD-2522-0C53-1582296FE590}" dt="2020-11-16T14:55:35.482" v="1264" actId="20577"/>
          <ac:spMkLst>
            <pc:docMk/>
            <pc:sldMk cId="1323015504" sldId="268"/>
            <ac:spMk id="27" creationId="{AA1F21C0-D75A-4517-9341-68EE75926DF0}"/>
          </ac:spMkLst>
        </pc:spChg>
        <pc:spChg chg="mod">
          <ac:chgData name="VINCENZO PECORARO" userId="S::v.pecoraro14@studenti.unisa.it::a3bac826-533c-4b44-a333-2230e3b7d88a" providerId="AD" clId="Web-{BAFC941A-68AD-2522-0C53-1582296FE590}" dt="2020-11-16T14:54:30.840" v="1179" actId="1076"/>
          <ac:spMkLst>
            <pc:docMk/>
            <pc:sldMk cId="1323015504" sldId="268"/>
            <ac:spMk id="31" creationId="{77697727-5064-496F-955B-455D6DA3C5BE}"/>
          </ac:spMkLst>
        </pc:spChg>
        <pc:spChg chg="mod">
          <ac:chgData name="VINCENZO PECORARO" userId="S::v.pecoraro14@studenti.unisa.it::a3bac826-533c-4b44-a333-2230e3b7d88a" providerId="AD" clId="Web-{BAFC941A-68AD-2522-0C53-1582296FE590}" dt="2020-11-16T14:54:20.215" v="1175" actId="1076"/>
          <ac:spMkLst>
            <pc:docMk/>
            <pc:sldMk cId="1323015504" sldId="268"/>
            <ac:spMk id="33" creationId="{5EC5B54A-8A05-4CA5-99EC-AE36CCE5ED86}"/>
          </ac:spMkLst>
        </pc:spChg>
        <pc:spChg chg="mod">
          <ac:chgData name="VINCENZO PECORARO" userId="S::v.pecoraro14@studenti.unisa.it::a3bac826-533c-4b44-a333-2230e3b7d88a" providerId="AD" clId="Web-{BAFC941A-68AD-2522-0C53-1582296FE590}" dt="2020-11-16T14:54:20.215" v="1176" actId="1076"/>
          <ac:spMkLst>
            <pc:docMk/>
            <pc:sldMk cId="1323015504" sldId="268"/>
            <ac:spMk id="34" creationId="{8839E154-3FB3-4932-B21F-36FF430AE8B4}"/>
          </ac:spMkLst>
        </pc:spChg>
        <pc:spChg chg="mod">
          <ac:chgData name="VINCENZO PECORARO" userId="S::v.pecoraro14@studenti.unisa.it::a3bac826-533c-4b44-a333-2230e3b7d88a" providerId="AD" clId="Web-{BAFC941A-68AD-2522-0C53-1582296FE590}" dt="2020-11-16T14:56:21.796" v="1343" actId="1076"/>
          <ac:spMkLst>
            <pc:docMk/>
            <pc:sldMk cId="1323015504" sldId="268"/>
            <ac:spMk id="36" creationId="{FEEFFBD2-2CD5-47AD-B395-5CDB954D3B6F}"/>
          </ac:spMkLst>
        </pc:spChg>
        <pc:spChg chg="mod">
          <ac:chgData name="VINCENZO PECORARO" userId="S::v.pecoraro14@studenti.unisa.it::a3bac826-533c-4b44-a333-2230e3b7d88a" providerId="AD" clId="Web-{BAFC941A-68AD-2522-0C53-1582296FE590}" dt="2020-11-16T14:57:15.359" v="1464" actId="20577"/>
          <ac:spMkLst>
            <pc:docMk/>
            <pc:sldMk cId="1323015504" sldId="268"/>
            <ac:spMk id="38" creationId="{DB9FDC06-E052-4CE9-8BF0-2AC78A808365}"/>
          </ac:spMkLst>
        </pc:spChg>
        <pc:picChg chg="mod">
          <ac:chgData name="VINCENZO PECORARO" userId="S::v.pecoraro14@studenti.unisa.it::a3bac826-533c-4b44-a333-2230e3b7d88a" providerId="AD" clId="Web-{BAFC941A-68AD-2522-0C53-1582296FE590}" dt="2020-11-16T14:54:20.121" v="1165" actId="1076"/>
          <ac:picMkLst>
            <pc:docMk/>
            <pc:sldMk cId="1323015504" sldId="268"/>
            <ac:picMk id="9" creationId="{0DCD9561-58BC-4190-97A6-93B08809707F}"/>
          </ac:picMkLst>
        </pc:picChg>
        <pc:picChg chg="mod">
          <ac:chgData name="VINCENZO PECORARO" userId="S::v.pecoraro14@studenti.unisa.it::a3bac826-533c-4b44-a333-2230e3b7d88a" providerId="AD" clId="Web-{BAFC941A-68AD-2522-0C53-1582296FE590}" dt="2020-11-16T14:54:20.136" v="1166" actId="1076"/>
          <ac:picMkLst>
            <pc:docMk/>
            <pc:sldMk cId="1323015504" sldId="268"/>
            <ac:picMk id="12" creationId="{0CAC5804-785E-40FB-B2E9-47EE4B90A9A8}"/>
          </ac:picMkLst>
        </pc:picChg>
        <pc:picChg chg="mod">
          <ac:chgData name="VINCENZO PECORARO" userId="S::v.pecoraro14@studenti.unisa.it::a3bac826-533c-4b44-a333-2230e3b7d88a" providerId="AD" clId="Web-{BAFC941A-68AD-2522-0C53-1582296FE590}" dt="2020-11-16T15:00:22.161" v="1475" actId="14100"/>
          <ac:picMkLst>
            <pc:docMk/>
            <pc:sldMk cId="1323015504" sldId="268"/>
            <ac:picMk id="13" creationId="{A21DC512-F879-495F-B945-6CE0836B99CD}"/>
          </ac:picMkLst>
        </pc:picChg>
        <pc:picChg chg="mod">
          <ac:chgData name="VINCENZO PECORARO" userId="S::v.pecoraro14@studenti.unisa.it::a3bac826-533c-4b44-a333-2230e3b7d88a" providerId="AD" clId="Web-{BAFC941A-68AD-2522-0C53-1582296FE590}" dt="2020-11-16T14:54:20.152" v="1168" actId="1076"/>
          <ac:picMkLst>
            <pc:docMk/>
            <pc:sldMk cId="1323015504" sldId="268"/>
            <ac:picMk id="14" creationId="{39B6F6AE-584B-43FB-B5B7-372210863E96}"/>
          </ac:picMkLst>
        </pc:picChg>
        <pc:picChg chg="mod">
          <ac:chgData name="VINCENZO PECORARO" userId="S::v.pecoraro14@studenti.unisa.it::a3bac826-533c-4b44-a333-2230e3b7d88a" providerId="AD" clId="Web-{BAFC941A-68AD-2522-0C53-1582296FE590}" dt="2020-11-16T15:01:25.647" v="1480" actId="1076"/>
          <ac:picMkLst>
            <pc:docMk/>
            <pc:sldMk cId="1323015504" sldId="268"/>
            <ac:picMk id="15" creationId="{2AF1DB77-9F9F-4316-B8CA-EE5116DD0294}"/>
          </ac:picMkLst>
        </pc:picChg>
        <pc:picChg chg="mod">
          <ac:chgData name="VINCENZO PECORARO" userId="S::v.pecoraro14@studenti.unisa.it::a3bac826-533c-4b44-a333-2230e3b7d88a" providerId="AD" clId="Web-{BAFC941A-68AD-2522-0C53-1582296FE590}" dt="2020-11-16T14:54:20.183" v="1172" actId="1076"/>
          <ac:picMkLst>
            <pc:docMk/>
            <pc:sldMk cId="1323015504" sldId="268"/>
            <ac:picMk id="29" creationId="{5B39F105-91EF-4503-943D-8500997C529F}"/>
          </ac:picMkLst>
        </pc:picChg>
        <pc:picChg chg="mod">
          <ac:chgData name="VINCENZO PECORARO" userId="S::v.pecoraro14@studenti.unisa.it::a3bac826-533c-4b44-a333-2230e3b7d88a" providerId="AD" clId="Web-{BAFC941A-68AD-2522-0C53-1582296FE590}" dt="2020-11-16T14:58:41.471" v="1470" actId="14100"/>
          <ac:picMkLst>
            <pc:docMk/>
            <pc:sldMk cId="1323015504" sldId="268"/>
            <ac:picMk id="30" creationId="{D50C0984-6474-434A-A4FE-34F8F606F689}"/>
          </ac:picMkLst>
        </pc:picChg>
      </pc:sldChg>
      <pc:sldChg chg="addSp modSp add ord replId">
        <pc:chgData name="VINCENZO PECORARO" userId="S::v.pecoraro14@studenti.unisa.it::a3bac826-533c-4b44-a333-2230e3b7d88a" providerId="AD" clId="Web-{BAFC941A-68AD-2522-0C53-1582296FE590}" dt="2020-11-16T15:30:57.049" v="2191"/>
        <pc:sldMkLst>
          <pc:docMk/>
          <pc:sldMk cId="2295100766" sldId="269"/>
        </pc:sldMkLst>
        <pc:spChg chg="add mod">
          <ac:chgData name="VINCENZO PECORARO" userId="S::v.pecoraro14@studenti.unisa.it::a3bac826-533c-4b44-a333-2230e3b7d88a" providerId="AD" clId="Web-{BAFC941A-68AD-2522-0C53-1582296FE590}" dt="2020-11-16T15:21:25.223" v="2016" actId="1076"/>
          <ac:spMkLst>
            <pc:docMk/>
            <pc:sldMk cId="2295100766" sldId="269"/>
            <ac:spMk id="2" creationId="{E0B5798C-EE5A-4207-9080-1C23C959CFB3}"/>
          </ac:spMkLst>
        </pc:spChg>
        <pc:spChg chg="mod">
          <ac:chgData name="VINCENZO PECORARO" userId="S::v.pecoraro14@studenti.unisa.it::a3bac826-533c-4b44-a333-2230e3b7d88a" providerId="AD" clId="Web-{BAFC941A-68AD-2522-0C53-1582296FE590}" dt="2020-11-16T15:03:41.056" v="1534" actId="20577"/>
          <ac:spMkLst>
            <pc:docMk/>
            <pc:sldMk cId="2295100766" sldId="269"/>
            <ac:spMk id="8" creationId="{F5BD9AB3-7884-4A1B-BB7B-BE196204E9FA}"/>
          </ac:spMkLst>
        </pc:spChg>
        <pc:spChg chg="add mod">
          <ac:chgData name="VINCENZO PECORARO" userId="S::v.pecoraro14@studenti.unisa.it::a3bac826-533c-4b44-a333-2230e3b7d88a" providerId="AD" clId="Web-{BAFC941A-68AD-2522-0C53-1582296FE590}" dt="2020-11-16T15:30:57.049" v="2191"/>
          <ac:spMkLst>
            <pc:docMk/>
            <pc:sldMk cId="2295100766" sldId="269"/>
            <ac:spMk id="20" creationId="{2C2447FD-9FFE-414B-A5BD-6C1575BA23E6}"/>
          </ac:spMkLst>
        </pc:spChg>
        <pc:spChg chg="mod">
          <ac:chgData name="VINCENZO PECORARO" userId="S::v.pecoraro14@studenti.unisa.it::a3bac826-533c-4b44-a333-2230e3b7d88a" providerId="AD" clId="Web-{BAFC941A-68AD-2522-0C53-1582296FE590}" dt="2020-11-16T15:30:57.003" v="2187"/>
          <ac:spMkLst>
            <pc:docMk/>
            <pc:sldMk cId="2295100766" sldId="269"/>
            <ac:spMk id="27" creationId="{AA1F21C0-D75A-4517-9341-68EE75926DF0}"/>
          </ac:spMkLst>
        </pc:spChg>
        <pc:spChg chg="mod">
          <ac:chgData name="VINCENZO PECORARO" userId="S::v.pecoraro14@studenti.unisa.it::a3bac826-533c-4b44-a333-2230e3b7d88a" providerId="AD" clId="Web-{BAFC941A-68AD-2522-0C53-1582296FE590}" dt="2020-11-16T15:30:57.003" v="2188"/>
          <ac:spMkLst>
            <pc:docMk/>
            <pc:sldMk cId="2295100766" sldId="269"/>
            <ac:spMk id="33" creationId="{5EC5B54A-8A05-4CA5-99EC-AE36CCE5ED86}"/>
          </ac:spMkLst>
        </pc:spChg>
        <pc:spChg chg="mod">
          <ac:chgData name="VINCENZO PECORARO" userId="S::v.pecoraro14@studenti.unisa.it::a3bac826-533c-4b44-a333-2230e3b7d88a" providerId="AD" clId="Web-{BAFC941A-68AD-2522-0C53-1582296FE590}" dt="2020-11-16T15:30:57.018" v="2189"/>
          <ac:spMkLst>
            <pc:docMk/>
            <pc:sldMk cId="2295100766" sldId="269"/>
            <ac:spMk id="34" creationId="{8839E154-3FB3-4932-B21F-36FF430AE8B4}"/>
          </ac:spMkLst>
        </pc:spChg>
        <pc:spChg chg="mod">
          <ac:chgData name="VINCENZO PECORARO" userId="S::v.pecoraro14@studenti.unisa.it::a3bac826-533c-4b44-a333-2230e3b7d88a" providerId="AD" clId="Web-{BAFC941A-68AD-2522-0C53-1582296FE590}" dt="2020-11-16T15:06:20.545" v="1629" actId="1076"/>
          <ac:spMkLst>
            <pc:docMk/>
            <pc:sldMk cId="2295100766" sldId="269"/>
            <ac:spMk id="36" creationId="{FEEFFBD2-2CD5-47AD-B395-5CDB954D3B6F}"/>
          </ac:spMkLst>
        </pc:spChg>
        <pc:spChg chg="mod">
          <ac:chgData name="VINCENZO PECORARO" userId="S::v.pecoraro14@studenti.unisa.it::a3bac826-533c-4b44-a333-2230e3b7d88a" providerId="AD" clId="Web-{BAFC941A-68AD-2522-0C53-1582296FE590}" dt="2020-11-16T15:30:57.034" v="2190"/>
          <ac:spMkLst>
            <pc:docMk/>
            <pc:sldMk cId="2295100766" sldId="269"/>
            <ac:spMk id="38" creationId="{DB9FDC06-E052-4CE9-8BF0-2AC78A808365}"/>
          </ac:spMkLst>
        </pc:spChg>
        <pc:picChg chg="mod">
          <ac:chgData name="VINCENZO PECORARO" userId="S::v.pecoraro14@studenti.unisa.it::a3bac826-533c-4b44-a333-2230e3b7d88a" providerId="AD" clId="Web-{BAFC941A-68AD-2522-0C53-1582296FE590}" dt="2020-11-16T15:07:48.187" v="1672" actId="14100"/>
          <ac:picMkLst>
            <pc:docMk/>
            <pc:sldMk cId="2295100766" sldId="269"/>
            <ac:picMk id="13" creationId="{A21DC512-F879-495F-B945-6CE0836B99CD}"/>
          </ac:picMkLst>
        </pc:picChg>
        <pc:picChg chg="mod">
          <ac:chgData name="VINCENZO PECORARO" userId="S::v.pecoraro14@studenti.unisa.it::a3bac826-533c-4b44-a333-2230e3b7d88a" providerId="AD" clId="Web-{BAFC941A-68AD-2522-0C53-1582296FE590}" dt="2020-11-16T15:09:13.127" v="1676" actId="14100"/>
          <ac:picMkLst>
            <pc:docMk/>
            <pc:sldMk cId="2295100766" sldId="269"/>
            <ac:picMk id="15" creationId="{2AF1DB77-9F9F-4316-B8CA-EE5116DD0294}"/>
          </ac:picMkLst>
        </pc:picChg>
      </pc:sldChg>
      <pc:sldChg chg="modSp add del replId">
        <pc:chgData name="VINCENZO PECORARO" userId="S::v.pecoraro14@studenti.unisa.it::a3bac826-533c-4b44-a333-2230e3b7d88a" providerId="AD" clId="Web-{BAFC941A-68AD-2522-0C53-1582296FE590}" dt="2020-11-16T15:03:18.368" v="1515"/>
        <pc:sldMkLst>
          <pc:docMk/>
          <pc:sldMk cId="2431061036" sldId="269"/>
        </pc:sldMkLst>
        <pc:spChg chg="mod">
          <ac:chgData name="VINCENZO PECORARO" userId="S::v.pecoraro14@studenti.unisa.it::a3bac826-533c-4b44-a333-2230e3b7d88a" providerId="AD" clId="Web-{BAFC941A-68AD-2522-0C53-1582296FE590}" dt="2020-11-16T15:02:55.508" v="1512" actId="20577"/>
          <ac:spMkLst>
            <pc:docMk/>
            <pc:sldMk cId="2431061036" sldId="269"/>
            <ac:spMk id="8" creationId="{F5BD9AB3-7884-4A1B-BB7B-BE196204E9FA}"/>
          </ac:spMkLst>
        </pc:spChg>
      </pc:sldChg>
      <pc:sldChg chg="addSp delSp modSp add replId">
        <pc:chgData name="VINCENZO PECORARO" userId="S::v.pecoraro14@studenti.unisa.it::a3bac826-533c-4b44-a333-2230e3b7d88a" providerId="AD" clId="Web-{BAFC941A-68AD-2522-0C53-1582296FE590}" dt="2020-11-16T15:28:27.952" v="2186"/>
        <pc:sldMkLst>
          <pc:docMk/>
          <pc:sldMk cId="2548833146" sldId="270"/>
        </pc:sldMkLst>
        <pc:spChg chg="add del mod">
          <ac:chgData name="VINCENZO PECORARO" userId="S::v.pecoraro14@studenti.unisa.it::a3bac826-533c-4b44-a333-2230e3b7d88a" providerId="AD" clId="Web-{BAFC941A-68AD-2522-0C53-1582296FE590}" dt="2020-11-16T15:24:25.727" v="2064"/>
          <ac:spMkLst>
            <pc:docMk/>
            <pc:sldMk cId="2548833146" sldId="270"/>
            <ac:spMk id="2" creationId="{785ADD50-1210-440E-9ECC-ABE7FDB7810A}"/>
          </ac:spMkLst>
        </pc:spChg>
        <pc:spChg chg="mod">
          <ac:chgData name="VINCENZO PECORARO" userId="S::v.pecoraro14@studenti.unisa.it::a3bac826-533c-4b44-a333-2230e3b7d88a" providerId="AD" clId="Web-{BAFC941A-68AD-2522-0C53-1582296FE590}" dt="2020-11-16T15:24:41.353" v="2069" actId="20577"/>
          <ac:spMkLst>
            <pc:docMk/>
            <pc:sldMk cId="2548833146" sldId="270"/>
            <ac:spMk id="8" creationId="{F5BD9AB3-7884-4A1B-BB7B-BE196204E9FA}"/>
          </ac:spMkLst>
        </pc:spChg>
        <pc:spChg chg="add del mod">
          <ac:chgData name="VINCENZO PECORARO" userId="S::v.pecoraro14@studenti.unisa.it::a3bac826-533c-4b44-a333-2230e3b7d88a" providerId="AD" clId="Web-{BAFC941A-68AD-2522-0C53-1582296FE590}" dt="2020-11-16T15:28:27.952" v="2181"/>
          <ac:spMkLst>
            <pc:docMk/>
            <pc:sldMk cId="2548833146" sldId="270"/>
            <ac:spMk id="26" creationId="{A13E98B7-24C2-4E48-B25D-6DB8622FA5D0}"/>
          </ac:spMkLst>
        </pc:spChg>
        <pc:spChg chg="add del mod">
          <ac:chgData name="VINCENZO PECORARO" userId="S::v.pecoraro14@studenti.unisa.it::a3bac826-533c-4b44-a333-2230e3b7d88a" providerId="AD" clId="Web-{BAFC941A-68AD-2522-0C53-1582296FE590}" dt="2020-11-16T15:28:27.952" v="2180"/>
          <ac:spMkLst>
            <pc:docMk/>
            <pc:sldMk cId="2548833146" sldId="270"/>
            <ac:spMk id="27" creationId="{AA1F21C0-D75A-4517-9341-68EE75926DF0}"/>
          </ac:spMkLst>
        </pc:spChg>
        <pc:spChg chg="add del mod">
          <ac:chgData name="VINCENZO PECORARO" userId="S::v.pecoraro14@studenti.unisa.it::a3bac826-533c-4b44-a333-2230e3b7d88a" providerId="AD" clId="Web-{BAFC941A-68AD-2522-0C53-1582296FE590}" dt="2020-11-16T15:28:27.952" v="2177"/>
          <ac:spMkLst>
            <pc:docMk/>
            <pc:sldMk cId="2548833146" sldId="270"/>
            <ac:spMk id="31" creationId="{77697727-5064-496F-955B-455D6DA3C5BE}"/>
          </ac:spMkLst>
        </pc:spChg>
        <pc:spChg chg="add del mod">
          <ac:chgData name="VINCENZO PECORARO" userId="S::v.pecoraro14@studenti.unisa.it::a3bac826-533c-4b44-a333-2230e3b7d88a" providerId="AD" clId="Web-{BAFC941A-68AD-2522-0C53-1582296FE590}" dt="2020-11-16T15:28:27.952" v="2176"/>
          <ac:spMkLst>
            <pc:docMk/>
            <pc:sldMk cId="2548833146" sldId="270"/>
            <ac:spMk id="33" creationId="{5EC5B54A-8A05-4CA5-99EC-AE36CCE5ED86}"/>
          </ac:spMkLst>
        </pc:spChg>
        <pc:spChg chg="add del mod">
          <ac:chgData name="VINCENZO PECORARO" userId="S::v.pecoraro14@studenti.unisa.it::a3bac826-533c-4b44-a333-2230e3b7d88a" providerId="AD" clId="Web-{BAFC941A-68AD-2522-0C53-1582296FE590}" dt="2020-11-16T15:28:27.952" v="2175"/>
          <ac:spMkLst>
            <pc:docMk/>
            <pc:sldMk cId="2548833146" sldId="270"/>
            <ac:spMk id="34" creationId="{8839E154-3FB3-4932-B21F-36FF430AE8B4}"/>
          </ac:spMkLst>
        </pc:spChg>
        <pc:spChg chg="add del mod">
          <ac:chgData name="VINCENZO PECORARO" userId="S::v.pecoraro14@studenti.unisa.it::a3bac826-533c-4b44-a333-2230e3b7d88a" providerId="AD" clId="Web-{BAFC941A-68AD-2522-0C53-1582296FE590}" dt="2020-11-16T15:28:27.952" v="2174"/>
          <ac:spMkLst>
            <pc:docMk/>
            <pc:sldMk cId="2548833146" sldId="270"/>
            <ac:spMk id="36" creationId="{FEEFFBD2-2CD5-47AD-B395-5CDB954D3B6F}"/>
          </ac:spMkLst>
        </pc:spChg>
        <pc:spChg chg="add del mod">
          <ac:chgData name="VINCENZO PECORARO" userId="S::v.pecoraro14@studenti.unisa.it::a3bac826-533c-4b44-a333-2230e3b7d88a" providerId="AD" clId="Web-{BAFC941A-68AD-2522-0C53-1582296FE590}" dt="2020-11-16T15:28:27.936" v="2173"/>
          <ac:spMkLst>
            <pc:docMk/>
            <pc:sldMk cId="2548833146" sldId="270"/>
            <ac:spMk id="38" creationId="{DB9FDC06-E052-4CE9-8BF0-2AC78A808365}"/>
          </ac:spMkLst>
        </pc:spChg>
        <pc:picChg chg="add del mod">
          <ac:chgData name="VINCENZO PECORARO" userId="S::v.pecoraro14@studenti.unisa.it::a3bac826-533c-4b44-a333-2230e3b7d88a" providerId="AD" clId="Web-{BAFC941A-68AD-2522-0C53-1582296FE590}" dt="2020-11-16T15:28:27.952" v="2186"/>
          <ac:picMkLst>
            <pc:docMk/>
            <pc:sldMk cId="2548833146" sldId="270"/>
            <ac:picMk id="9" creationId="{0DCD9561-58BC-4190-97A6-93B08809707F}"/>
          </ac:picMkLst>
        </pc:picChg>
        <pc:picChg chg="add del mod">
          <ac:chgData name="VINCENZO PECORARO" userId="S::v.pecoraro14@studenti.unisa.it::a3bac826-533c-4b44-a333-2230e3b7d88a" providerId="AD" clId="Web-{BAFC941A-68AD-2522-0C53-1582296FE590}" dt="2020-11-16T15:28:27.952" v="2185"/>
          <ac:picMkLst>
            <pc:docMk/>
            <pc:sldMk cId="2548833146" sldId="270"/>
            <ac:picMk id="12" creationId="{0CAC5804-785E-40FB-B2E9-47EE4B90A9A8}"/>
          </ac:picMkLst>
        </pc:picChg>
        <pc:picChg chg="add del mod">
          <ac:chgData name="VINCENZO PECORARO" userId="S::v.pecoraro14@studenti.unisa.it::a3bac826-533c-4b44-a333-2230e3b7d88a" providerId="AD" clId="Web-{BAFC941A-68AD-2522-0C53-1582296FE590}" dt="2020-11-16T15:28:27.952" v="2184"/>
          <ac:picMkLst>
            <pc:docMk/>
            <pc:sldMk cId="2548833146" sldId="270"/>
            <ac:picMk id="13" creationId="{A21DC512-F879-495F-B945-6CE0836B99CD}"/>
          </ac:picMkLst>
        </pc:picChg>
        <pc:picChg chg="add del mod">
          <ac:chgData name="VINCENZO PECORARO" userId="S::v.pecoraro14@studenti.unisa.it::a3bac826-533c-4b44-a333-2230e3b7d88a" providerId="AD" clId="Web-{BAFC941A-68AD-2522-0C53-1582296FE590}" dt="2020-11-16T15:28:27.952" v="2183"/>
          <ac:picMkLst>
            <pc:docMk/>
            <pc:sldMk cId="2548833146" sldId="270"/>
            <ac:picMk id="14" creationId="{39B6F6AE-584B-43FB-B5B7-372210863E96}"/>
          </ac:picMkLst>
        </pc:picChg>
        <pc:picChg chg="add del mod">
          <ac:chgData name="VINCENZO PECORARO" userId="S::v.pecoraro14@studenti.unisa.it::a3bac826-533c-4b44-a333-2230e3b7d88a" providerId="AD" clId="Web-{BAFC941A-68AD-2522-0C53-1582296FE590}" dt="2020-11-16T15:28:27.952" v="2182"/>
          <ac:picMkLst>
            <pc:docMk/>
            <pc:sldMk cId="2548833146" sldId="270"/>
            <ac:picMk id="15" creationId="{2AF1DB77-9F9F-4316-B8CA-EE5116DD0294}"/>
          </ac:picMkLst>
        </pc:picChg>
        <pc:picChg chg="del mod">
          <ac:chgData name="VINCENZO PECORARO" userId="S::v.pecoraro14@studenti.unisa.it::a3bac826-533c-4b44-a333-2230e3b7d88a" providerId="AD" clId="Web-{BAFC941A-68AD-2522-0C53-1582296FE590}" dt="2020-11-16T15:28:27.952" v="2179"/>
          <ac:picMkLst>
            <pc:docMk/>
            <pc:sldMk cId="2548833146" sldId="270"/>
            <ac:picMk id="29" creationId="{5B39F105-91EF-4503-943D-8500997C529F}"/>
          </ac:picMkLst>
        </pc:picChg>
        <pc:picChg chg="add del mod">
          <ac:chgData name="VINCENZO PECORARO" userId="S::v.pecoraro14@studenti.unisa.it::a3bac826-533c-4b44-a333-2230e3b7d88a" providerId="AD" clId="Web-{BAFC941A-68AD-2522-0C53-1582296FE590}" dt="2020-11-16T15:28:27.952" v="2178"/>
          <ac:picMkLst>
            <pc:docMk/>
            <pc:sldMk cId="2548833146" sldId="270"/>
            <ac:picMk id="30" creationId="{D50C0984-6474-434A-A4FE-34F8F606F689}"/>
          </ac:picMkLst>
        </pc:picChg>
      </pc:sldChg>
    </pc:docChg>
  </pc:docChgLst>
  <pc:docChgLst>
    <pc:chgData name="VINCENZO PECORARO" userId="S::v.pecoraro14@studenti.unisa.it::a3bac826-533c-4b44-a333-2230e3b7d88a" providerId="AD" clId="Web-{024AF277-D433-A2D7-3D09-E68B22772E29}"/>
    <pc:docChg chg="modSld">
      <pc:chgData name="VINCENZO PECORARO" userId="S::v.pecoraro14@studenti.unisa.it::a3bac826-533c-4b44-a333-2230e3b7d88a" providerId="AD" clId="Web-{024AF277-D433-A2D7-3D09-E68B22772E29}" dt="2020-11-16T15:56:35.528" v="753" actId="20577"/>
      <pc:docMkLst>
        <pc:docMk/>
      </pc:docMkLst>
      <pc:sldChg chg="addSp modSp">
        <pc:chgData name="VINCENZO PECORARO" userId="S::v.pecoraro14@studenti.unisa.it::a3bac826-533c-4b44-a333-2230e3b7d88a" providerId="AD" clId="Web-{024AF277-D433-A2D7-3D09-E68B22772E29}" dt="2020-11-16T15:56:33.060" v="750" actId="20577"/>
        <pc:sldMkLst>
          <pc:docMk/>
          <pc:sldMk cId="392004868" sldId="267"/>
        </pc:sldMkLst>
        <pc:spChg chg="mod">
          <ac:chgData name="VINCENZO PECORARO" userId="S::v.pecoraro14@studenti.unisa.it::a3bac826-533c-4b44-a333-2230e3b7d88a" providerId="AD" clId="Web-{024AF277-D433-A2D7-3D09-E68B22772E29}" dt="2020-11-16T15:53:08.454" v="430" actId="1076"/>
          <ac:spMkLst>
            <pc:docMk/>
            <pc:sldMk cId="392004868" sldId="267"/>
            <ac:spMk id="8" creationId="{F5BD9AB3-7884-4A1B-BB7B-BE196204E9FA}"/>
          </ac:spMkLst>
        </pc:spChg>
        <pc:spChg chg="mod">
          <ac:chgData name="VINCENZO PECORARO" userId="S::v.pecoraro14@studenti.unisa.it::a3bac826-533c-4b44-a333-2230e3b7d88a" providerId="AD" clId="Web-{024AF277-D433-A2D7-3D09-E68B22772E29}" dt="2020-11-16T15:53:12.673" v="431" actId="1076"/>
          <ac:spMkLst>
            <pc:docMk/>
            <pc:sldMk cId="392004868" sldId="267"/>
            <ac:spMk id="10" creationId="{BBF8EDC0-0BE3-4407-94A8-EC6EA743AC1E}"/>
          </ac:spMkLst>
        </pc:spChg>
        <pc:spChg chg="add mod">
          <ac:chgData name="VINCENZO PECORARO" userId="S::v.pecoraro14@studenti.unisa.it::a3bac826-533c-4b44-a333-2230e3b7d88a" providerId="AD" clId="Web-{024AF277-D433-A2D7-3D09-E68B22772E29}" dt="2020-11-16T15:53:51.566" v="504" actId="20577"/>
          <ac:spMkLst>
            <pc:docMk/>
            <pc:sldMk cId="392004868" sldId="267"/>
            <ac:spMk id="15" creationId="{7B6312E6-83F4-4733-9688-E73C166B3480}"/>
          </ac:spMkLst>
        </pc:spChg>
        <pc:spChg chg="add mod">
          <ac:chgData name="VINCENZO PECORARO" userId="S::v.pecoraro14@studenti.unisa.it::a3bac826-533c-4b44-a333-2230e3b7d88a" providerId="AD" clId="Web-{024AF277-D433-A2D7-3D09-E68B22772E29}" dt="2020-11-16T15:54:13.583" v="551" actId="1076"/>
          <ac:spMkLst>
            <pc:docMk/>
            <pc:sldMk cId="392004868" sldId="267"/>
            <ac:spMk id="17" creationId="{020A6FC5-B635-4BFE-888D-6056FA4441C9}"/>
          </ac:spMkLst>
        </pc:spChg>
        <pc:spChg chg="add mod">
          <ac:chgData name="VINCENZO PECORARO" userId="S::v.pecoraro14@studenti.unisa.it::a3bac826-533c-4b44-a333-2230e3b7d88a" providerId="AD" clId="Web-{024AF277-D433-A2D7-3D09-E68B22772E29}" dt="2020-11-16T15:53:43.644" v="470" actId="1076"/>
          <ac:spMkLst>
            <pc:docMk/>
            <pc:sldMk cId="392004868" sldId="267"/>
            <ac:spMk id="23" creationId="{5FA9F1A9-EF47-45B0-9092-A06C74F03377}"/>
          </ac:spMkLst>
        </pc:spChg>
        <pc:spChg chg="add">
          <ac:chgData name="VINCENZO PECORARO" userId="S::v.pecoraro14@studenti.unisa.it::a3bac826-533c-4b44-a333-2230e3b7d88a" providerId="AD" clId="Web-{024AF277-D433-A2D7-3D09-E68B22772E29}" dt="2020-11-16T15:37:11.370" v="426"/>
          <ac:spMkLst>
            <pc:docMk/>
            <pc:sldMk cId="392004868" sldId="267"/>
            <ac:spMk id="25" creationId="{ED8E8D98-43E8-4A08-A58B-6B32155D3A41}"/>
          </ac:spMkLst>
        </pc:spChg>
        <pc:spChg chg="add">
          <ac:chgData name="VINCENZO PECORARO" userId="S::v.pecoraro14@studenti.unisa.it::a3bac826-533c-4b44-a333-2230e3b7d88a" providerId="AD" clId="Web-{024AF277-D433-A2D7-3D09-E68B22772E29}" dt="2020-11-16T15:37:11.370" v="427"/>
          <ac:spMkLst>
            <pc:docMk/>
            <pc:sldMk cId="392004868" sldId="267"/>
            <ac:spMk id="27" creationId="{EFB63115-F0B8-4B58-905B-18511693A0FE}"/>
          </ac:spMkLst>
        </pc:spChg>
        <pc:spChg chg="add mod">
          <ac:chgData name="VINCENZO PECORARO" userId="S::v.pecoraro14@studenti.unisa.it::a3bac826-533c-4b44-a333-2230e3b7d88a" providerId="AD" clId="Web-{024AF277-D433-A2D7-3D09-E68B22772E29}" dt="2020-11-16T15:56:01.542" v="615" actId="20577"/>
          <ac:spMkLst>
            <pc:docMk/>
            <pc:sldMk cId="392004868" sldId="267"/>
            <ac:spMk id="29" creationId="{F4DB0CBA-6FCE-4AB7-8B45-B16BFF42445D}"/>
          </ac:spMkLst>
        </pc:spChg>
        <pc:spChg chg="add mod">
          <ac:chgData name="VINCENZO PECORARO" userId="S::v.pecoraro14@studenti.unisa.it::a3bac826-533c-4b44-a333-2230e3b7d88a" providerId="AD" clId="Web-{024AF277-D433-A2D7-3D09-E68B22772E29}" dt="2020-11-16T15:56:33.060" v="750" actId="20577"/>
          <ac:spMkLst>
            <pc:docMk/>
            <pc:sldMk cId="392004868" sldId="267"/>
            <ac:spMk id="31" creationId="{CECC4963-4F82-4193-AE94-585CDDB7B651}"/>
          </ac:spMkLst>
        </pc:spChg>
        <pc:picChg chg="add">
          <ac:chgData name="VINCENZO PECORARO" userId="S::v.pecoraro14@studenti.unisa.it::a3bac826-533c-4b44-a333-2230e3b7d88a" providerId="AD" clId="Web-{024AF277-D433-A2D7-3D09-E68B22772E29}" dt="2020-11-16T15:37:11.261" v="416"/>
          <ac:picMkLst>
            <pc:docMk/>
            <pc:sldMk cId="392004868" sldId="267"/>
            <ac:picMk id="2" creationId="{B3D2C3F2-23E9-4DD9-8271-50A19A748D47}"/>
          </ac:picMkLst>
        </pc:picChg>
        <pc:picChg chg="add">
          <ac:chgData name="VINCENZO PECORARO" userId="S::v.pecoraro14@studenti.unisa.it::a3bac826-533c-4b44-a333-2230e3b7d88a" providerId="AD" clId="Web-{024AF277-D433-A2D7-3D09-E68B22772E29}" dt="2020-11-16T15:37:11.261" v="417"/>
          <ac:picMkLst>
            <pc:docMk/>
            <pc:sldMk cId="392004868" sldId="267"/>
            <ac:picMk id="3" creationId="{51558484-6B59-437E-AB7F-BC619E4BB4A5}"/>
          </ac:picMkLst>
        </pc:picChg>
        <pc:picChg chg="add mod">
          <ac:chgData name="VINCENZO PECORARO" userId="S::v.pecoraro14@studenti.unisa.it::a3bac826-533c-4b44-a333-2230e3b7d88a" providerId="AD" clId="Web-{024AF277-D433-A2D7-3D09-E68B22772E29}" dt="2020-11-16T15:55:12.430" v="557" actId="14100"/>
          <ac:picMkLst>
            <pc:docMk/>
            <pc:sldMk cId="392004868" sldId="267"/>
            <ac:picMk id="5" creationId="{4829DDAF-FC86-4F88-9C92-BE98C04996A5}"/>
          </ac:picMkLst>
        </pc:picChg>
        <pc:picChg chg="add">
          <ac:chgData name="VINCENZO PECORARO" userId="S::v.pecoraro14@studenti.unisa.it::a3bac826-533c-4b44-a333-2230e3b7d88a" providerId="AD" clId="Web-{024AF277-D433-A2D7-3D09-E68B22772E29}" dt="2020-11-16T15:37:11.292" v="419"/>
          <ac:picMkLst>
            <pc:docMk/>
            <pc:sldMk cId="392004868" sldId="267"/>
            <ac:picMk id="7" creationId="{23D989E7-7C85-410C-9DE4-2C31CAE0C2FA}"/>
          </ac:picMkLst>
        </pc:picChg>
        <pc:picChg chg="add mod">
          <ac:chgData name="VINCENZO PECORARO" userId="S::v.pecoraro14@studenti.unisa.it::a3bac826-533c-4b44-a333-2230e3b7d88a" providerId="AD" clId="Web-{024AF277-D433-A2D7-3D09-E68B22772E29}" dt="2020-11-16T15:55:37.478" v="560" actId="14100"/>
          <ac:picMkLst>
            <pc:docMk/>
            <pc:sldMk cId="392004868" sldId="267"/>
            <ac:picMk id="13" creationId="{D2258C7B-2831-4177-80CA-3667C7BF27A1}"/>
          </ac:picMkLst>
        </pc:picChg>
        <pc:picChg chg="add">
          <ac:chgData name="VINCENZO PECORARO" userId="S::v.pecoraro14@studenti.unisa.it::a3bac826-533c-4b44-a333-2230e3b7d88a" providerId="AD" clId="Web-{024AF277-D433-A2D7-3D09-E68B22772E29}" dt="2020-11-16T15:37:11.339" v="423"/>
          <ac:picMkLst>
            <pc:docMk/>
            <pc:sldMk cId="392004868" sldId="267"/>
            <ac:picMk id="19" creationId="{01164E76-AA5B-48D9-A1ED-C4B168D0BBD5}"/>
          </ac:picMkLst>
        </pc:picChg>
        <pc:picChg chg="add mod">
          <ac:chgData name="VINCENZO PECORARO" userId="S::v.pecoraro14@studenti.unisa.it::a3bac826-533c-4b44-a333-2230e3b7d88a" providerId="AD" clId="Web-{024AF277-D433-A2D7-3D09-E68B22772E29}" dt="2020-11-16T15:54:39.303" v="554" actId="14100"/>
          <ac:picMkLst>
            <pc:docMk/>
            <pc:sldMk cId="392004868" sldId="267"/>
            <ac:picMk id="21" creationId="{F7C43D98-32A7-45AE-9423-BC22B27CECF8}"/>
          </ac:picMkLst>
        </pc:picChg>
      </pc:sldChg>
      <pc:sldChg chg="addSp delSp modSp">
        <pc:chgData name="VINCENZO PECORARO" userId="S::v.pecoraro14@studenti.unisa.it::a3bac826-533c-4b44-a333-2230e3b7d88a" providerId="AD" clId="Web-{024AF277-D433-A2D7-3D09-E68B22772E29}" dt="2020-11-16T15:36:19.634" v="411" actId="14100"/>
        <pc:sldMkLst>
          <pc:docMk/>
          <pc:sldMk cId="2548833146" sldId="270"/>
        </pc:sldMkLst>
        <pc:spChg chg="mod">
          <ac:chgData name="VINCENZO PECORARO" userId="S::v.pecoraro14@studenti.unisa.it::a3bac826-533c-4b44-a333-2230e3b7d88a" providerId="AD" clId="Web-{024AF277-D433-A2D7-3D09-E68B22772E29}" dt="2020-11-16T15:33:07.722" v="144" actId="1076"/>
          <ac:spMkLst>
            <pc:docMk/>
            <pc:sldMk cId="2548833146" sldId="270"/>
            <ac:spMk id="8" creationId="{F5BD9AB3-7884-4A1B-BB7B-BE196204E9FA}"/>
          </ac:spMkLst>
        </pc:spChg>
        <pc:spChg chg="mod">
          <ac:chgData name="VINCENZO PECORARO" userId="S::v.pecoraro14@studenti.unisa.it::a3bac826-533c-4b44-a333-2230e3b7d88a" providerId="AD" clId="Web-{024AF277-D433-A2D7-3D09-E68B22772E29}" dt="2020-11-16T15:33:03.237" v="143" actId="1076"/>
          <ac:spMkLst>
            <pc:docMk/>
            <pc:sldMk cId="2548833146" sldId="270"/>
            <ac:spMk id="10" creationId="{BBF8EDC0-0BE3-4407-94A8-EC6EA743AC1E}"/>
          </ac:spMkLst>
        </pc:spChg>
        <pc:spChg chg="add mod">
          <ac:chgData name="VINCENZO PECORARO" userId="S::v.pecoraro14@studenti.unisa.it::a3bac826-533c-4b44-a333-2230e3b7d88a" providerId="AD" clId="Web-{024AF277-D433-A2D7-3D09-E68B22772E29}" dt="2020-11-16T15:34:51.209" v="363" actId="20577"/>
          <ac:spMkLst>
            <pc:docMk/>
            <pc:sldMk cId="2548833146" sldId="270"/>
            <ac:spMk id="15" creationId="{DA437506-02EC-4CCD-A066-5F87119C6F14}"/>
          </ac:spMkLst>
        </pc:spChg>
        <pc:spChg chg="add mod">
          <ac:chgData name="VINCENZO PECORARO" userId="S::v.pecoraro14@studenti.unisa.it::a3bac826-533c-4b44-a333-2230e3b7d88a" providerId="AD" clId="Web-{024AF277-D433-A2D7-3D09-E68B22772E29}" dt="2020-11-16T15:35:07.569" v="397" actId="20577"/>
          <ac:spMkLst>
            <pc:docMk/>
            <pc:sldMk cId="2548833146" sldId="270"/>
            <ac:spMk id="17" creationId="{0950E6A2-DCBF-47AE-A229-5FFC63483BE0}"/>
          </ac:spMkLst>
        </pc:spChg>
        <pc:spChg chg="add mod">
          <ac:chgData name="VINCENZO PECORARO" userId="S::v.pecoraro14@studenti.unisa.it::a3bac826-533c-4b44-a333-2230e3b7d88a" providerId="AD" clId="Web-{024AF277-D433-A2D7-3D09-E68B22772E29}" dt="2020-11-16T15:33:26.050" v="161" actId="1076"/>
          <ac:spMkLst>
            <pc:docMk/>
            <pc:sldMk cId="2548833146" sldId="270"/>
            <ac:spMk id="23" creationId="{8F6604F5-AF4E-4618-B5D7-80D482B40C88}"/>
          </ac:spMkLst>
        </pc:spChg>
        <pc:spChg chg="add mod">
          <ac:chgData name="VINCENZO PECORARO" userId="S::v.pecoraro14@studenti.unisa.it::a3bac826-533c-4b44-a333-2230e3b7d88a" providerId="AD" clId="Web-{024AF277-D433-A2D7-3D09-E68B22772E29}" dt="2020-11-16T15:33:21.613" v="155" actId="1076"/>
          <ac:spMkLst>
            <pc:docMk/>
            <pc:sldMk cId="2548833146" sldId="270"/>
            <ac:spMk id="25" creationId="{C5F1A217-5F77-4344-A4BB-9F8AA0D96720}"/>
          </ac:spMkLst>
        </pc:spChg>
        <pc:spChg chg="add mod">
          <ac:chgData name="VINCENZO PECORARO" userId="S::v.pecoraro14@studenti.unisa.it::a3bac826-533c-4b44-a333-2230e3b7d88a" providerId="AD" clId="Web-{024AF277-D433-A2D7-3D09-E68B22772E29}" dt="2020-11-16T15:33:21.613" v="156" actId="1076"/>
          <ac:spMkLst>
            <pc:docMk/>
            <pc:sldMk cId="2548833146" sldId="270"/>
            <ac:spMk id="27" creationId="{0CA1BF80-0C77-4903-AAB6-44E87F97561E}"/>
          </ac:spMkLst>
        </pc:spChg>
        <pc:spChg chg="add mod">
          <ac:chgData name="VINCENZO PECORARO" userId="S::v.pecoraro14@studenti.unisa.it::a3bac826-533c-4b44-a333-2230e3b7d88a" providerId="AD" clId="Web-{024AF277-D433-A2D7-3D09-E68B22772E29}" dt="2020-11-16T15:34:35.990" v="330" actId="1076"/>
          <ac:spMkLst>
            <pc:docMk/>
            <pc:sldMk cId="2548833146" sldId="270"/>
            <ac:spMk id="29" creationId="{F3861C4E-6131-4B94-891F-DBCA0F408A1A}"/>
          </ac:spMkLst>
        </pc:spChg>
        <pc:spChg chg="add mod">
          <ac:chgData name="VINCENZO PECORARO" userId="S::v.pecoraro14@studenti.unisa.it::a3bac826-533c-4b44-a333-2230e3b7d88a" providerId="AD" clId="Web-{024AF277-D433-A2D7-3D09-E68B22772E29}" dt="2020-11-16T15:34:31.709" v="329" actId="1076"/>
          <ac:spMkLst>
            <pc:docMk/>
            <pc:sldMk cId="2548833146" sldId="270"/>
            <ac:spMk id="31" creationId="{068C66E0-B594-4922-82AB-62D1AFBA3D07}"/>
          </ac:spMkLst>
        </pc:spChg>
        <pc:spChg chg="add mod">
          <ac:chgData name="VINCENZO PECORARO" userId="S::v.pecoraro14@studenti.unisa.it::a3bac826-533c-4b44-a333-2230e3b7d88a" providerId="AD" clId="Web-{024AF277-D433-A2D7-3D09-E68B22772E29}" dt="2020-11-16T15:35:14.023" v="400" actId="20577"/>
          <ac:spMkLst>
            <pc:docMk/>
            <pc:sldMk cId="2548833146" sldId="270"/>
            <ac:spMk id="33" creationId="{5A8FCB09-2431-4CEC-965A-4EBA6B15765E}"/>
          </ac:spMkLst>
        </pc:spChg>
        <pc:spChg chg="add del mod">
          <ac:chgData name="VINCENZO PECORARO" userId="S::v.pecoraro14@studenti.unisa.it::a3bac826-533c-4b44-a333-2230e3b7d88a" providerId="AD" clId="Web-{024AF277-D433-A2D7-3D09-E68B22772E29}" dt="2020-11-16T15:35:15.585" v="402"/>
          <ac:spMkLst>
            <pc:docMk/>
            <pc:sldMk cId="2548833146" sldId="270"/>
            <ac:spMk id="35" creationId="{5A935243-D7B7-46D0-9010-12D222D1DAB0}"/>
          </ac:spMkLst>
        </pc:spChg>
        <pc:picChg chg="add mod">
          <ac:chgData name="VINCENZO PECORARO" userId="S::v.pecoraro14@studenti.unisa.it::a3bac826-533c-4b44-a333-2230e3b7d88a" providerId="AD" clId="Web-{024AF277-D433-A2D7-3D09-E68B22772E29}" dt="2020-11-16T15:33:21.503" v="145" actId="1076"/>
          <ac:picMkLst>
            <pc:docMk/>
            <pc:sldMk cId="2548833146" sldId="270"/>
            <ac:picMk id="2" creationId="{A1E3DE76-E78D-449F-8B73-366D79027260}"/>
          </ac:picMkLst>
        </pc:picChg>
        <pc:picChg chg="add mod">
          <ac:chgData name="VINCENZO PECORARO" userId="S::v.pecoraro14@studenti.unisa.it::a3bac826-533c-4b44-a333-2230e3b7d88a" providerId="AD" clId="Web-{024AF277-D433-A2D7-3D09-E68B22772E29}" dt="2020-11-16T15:33:21.519" v="146" actId="1076"/>
          <ac:picMkLst>
            <pc:docMk/>
            <pc:sldMk cId="2548833146" sldId="270"/>
            <ac:picMk id="3" creationId="{CC83BF26-4850-42F3-ACF3-1A4C8AF87C47}"/>
          </ac:picMkLst>
        </pc:picChg>
        <pc:picChg chg="add mod">
          <ac:chgData name="VINCENZO PECORARO" userId="S::v.pecoraro14@studenti.unisa.it::a3bac826-533c-4b44-a333-2230e3b7d88a" providerId="AD" clId="Web-{024AF277-D433-A2D7-3D09-E68B22772E29}" dt="2020-11-16T15:35:57.961" v="408" actId="14100"/>
          <ac:picMkLst>
            <pc:docMk/>
            <pc:sldMk cId="2548833146" sldId="270"/>
            <ac:picMk id="5" creationId="{C2F52DC9-9720-43AD-B752-3D4FF28CD068}"/>
          </ac:picMkLst>
        </pc:picChg>
        <pc:picChg chg="add mod">
          <ac:chgData name="VINCENZO PECORARO" userId="S::v.pecoraro14@studenti.unisa.it::a3bac826-533c-4b44-a333-2230e3b7d88a" providerId="AD" clId="Web-{024AF277-D433-A2D7-3D09-E68B22772E29}" dt="2020-11-16T15:33:21.535" v="148" actId="1076"/>
          <ac:picMkLst>
            <pc:docMk/>
            <pc:sldMk cId="2548833146" sldId="270"/>
            <ac:picMk id="7" creationId="{2AB670F6-76C4-4B13-8700-928575EEE9BF}"/>
          </ac:picMkLst>
        </pc:picChg>
        <pc:picChg chg="add mod">
          <ac:chgData name="VINCENZO PECORARO" userId="S::v.pecoraro14@studenti.unisa.it::a3bac826-533c-4b44-a333-2230e3b7d88a" providerId="AD" clId="Web-{024AF277-D433-A2D7-3D09-E68B22772E29}" dt="2020-11-16T15:36:19.634" v="411" actId="14100"/>
          <ac:picMkLst>
            <pc:docMk/>
            <pc:sldMk cId="2548833146" sldId="270"/>
            <ac:picMk id="13" creationId="{0ECBDCA2-EB7B-4DEF-ABE9-48761C9279C6}"/>
          </ac:picMkLst>
        </pc:picChg>
        <pc:picChg chg="add mod">
          <ac:chgData name="VINCENZO PECORARO" userId="S::v.pecoraro14@studenti.unisa.it::a3bac826-533c-4b44-a333-2230e3b7d88a" providerId="AD" clId="Web-{024AF277-D433-A2D7-3D09-E68B22772E29}" dt="2020-11-16T15:33:21.581" v="152" actId="1076"/>
          <ac:picMkLst>
            <pc:docMk/>
            <pc:sldMk cId="2548833146" sldId="270"/>
            <ac:picMk id="19" creationId="{45EC7F40-4CD6-4E05-896C-0D6707E53A5A}"/>
          </ac:picMkLst>
        </pc:picChg>
        <pc:picChg chg="add mod">
          <ac:chgData name="VINCENZO PECORARO" userId="S::v.pecoraro14@studenti.unisa.it::a3bac826-533c-4b44-a333-2230e3b7d88a" providerId="AD" clId="Web-{024AF277-D433-A2D7-3D09-E68B22772E29}" dt="2020-11-16T15:35:38.320" v="405" actId="14100"/>
          <ac:picMkLst>
            <pc:docMk/>
            <pc:sldMk cId="2548833146" sldId="270"/>
            <ac:picMk id="21" creationId="{1E34FB27-25DA-4C01-A39C-4AC795E2A83E}"/>
          </ac:picMkLst>
        </pc:picChg>
      </pc:sldChg>
    </pc:docChg>
  </pc:docChgLst>
  <pc:docChgLst>
    <pc:chgData name="VINCENZO PECORARO" userId="S::v.pecoraro14@studenti.unisa.it::a3bac826-533c-4b44-a333-2230e3b7d88a" providerId="AD" clId="Web-{CBCF018D-0060-2681-CBC8-48FEEC94F83B}"/>
    <pc:docChg chg="modSld">
      <pc:chgData name="VINCENZO PECORARO" userId="S::v.pecoraro14@studenti.unisa.it::a3bac826-533c-4b44-a333-2230e3b7d88a" providerId="AD" clId="Web-{CBCF018D-0060-2681-CBC8-48FEEC94F83B}" dt="2020-11-17T17:29:34.498" v="18" actId="14100"/>
      <pc:docMkLst>
        <pc:docMk/>
      </pc:docMkLst>
      <pc:sldChg chg="modSp">
        <pc:chgData name="VINCENZO PECORARO" userId="S::v.pecoraro14@studenti.unisa.it::a3bac826-533c-4b44-a333-2230e3b7d88a" providerId="AD" clId="Web-{CBCF018D-0060-2681-CBC8-48FEEC94F83B}" dt="2020-11-17T16:48:04.929" v="4" actId="1076"/>
        <pc:sldMkLst>
          <pc:docMk/>
          <pc:sldMk cId="3539286409" sldId="257"/>
        </pc:sldMkLst>
        <pc:spChg chg="mod">
          <ac:chgData name="VINCENZO PECORARO" userId="S::v.pecoraro14@studenti.unisa.it::a3bac826-533c-4b44-a333-2230e3b7d88a" providerId="AD" clId="Web-{CBCF018D-0060-2681-CBC8-48FEEC94F83B}" dt="2020-11-17T16:47:25.584" v="0" actId="1076"/>
          <ac:spMkLst>
            <pc:docMk/>
            <pc:sldMk cId="3539286409" sldId="257"/>
            <ac:spMk id="6" creationId="{B8EC3BD7-A12E-4537-8BF6-EC0FB371F856}"/>
          </ac:spMkLst>
        </pc:spChg>
        <pc:spChg chg="mod">
          <ac:chgData name="VINCENZO PECORARO" userId="S::v.pecoraro14@studenti.unisa.it::a3bac826-533c-4b44-a333-2230e3b7d88a" providerId="AD" clId="Web-{CBCF018D-0060-2681-CBC8-48FEEC94F83B}" dt="2020-11-17T16:47:37.960" v="1" actId="1076"/>
          <ac:spMkLst>
            <pc:docMk/>
            <pc:sldMk cId="3539286409" sldId="257"/>
            <ac:spMk id="8" creationId="{D4AAE159-3F8E-4A40-A33A-03C8D44DBD11}"/>
          </ac:spMkLst>
        </pc:spChg>
        <pc:spChg chg="mod">
          <ac:chgData name="VINCENZO PECORARO" userId="S::v.pecoraro14@studenti.unisa.it::a3bac826-533c-4b44-a333-2230e3b7d88a" providerId="AD" clId="Web-{CBCF018D-0060-2681-CBC8-48FEEC94F83B}" dt="2020-11-17T16:47:44.522" v="2" actId="1076"/>
          <ac:spMkLst>
            <pc:docMk/>
            <pc:sldMk cId="3539286409" sldId="257"/>
            <ac:spMk id="10" creationId="{6FBABE40-1BC2-47B8-9DF0-753525443CF4}"/>
          </ac:spMkLst>
        </pc:spChg>
        <pc:spChg chg="mod">
          <ac:chgData name="VINCENZO PECORARO" userId="S::v.pecoraro14@studenti.unisa.it::a3bac826-533c-4b44-a333-2230e3b7d88a" providerId="AD" clId="Web-{CBCF018D-0060-2681-CBC8-48FEEC94F83B}" dt="2020-11-17T16:47:55.851" v="3" actId="1076"/>
          <ac:spMkLst>
            <pc:docMk/>
            <pc:sldMk cId="3539286409" sldId="257"/>
            <ac:spMk id="12" creationId="{4884C627-E298-40E4-BFDD-9BB67CAF9272}"/>
          </ac:spMkLst>
        </pc:spChg>
        <pc:spChg chg="mod">
          <ac:chgData name="VINCENZO PECORARO" userId="S::v.pecoraro14@studenti.unisa.it::a3bac826-533c-4b44-a333-2230e3b7d88a" providerId="AD" clId="Web-{CBCF018D-0060-2681-CBC8-48FEEC94F83B}" dt="2020-11-17T16:48:04.929" v="4" actId="1076"/>
          <ac:spMkLst>
            <pc:docMk/>
            <pc:sldMk cId="3539286409" sldId="257"/>
            <ac:spMk id="14" creationId="{880D1293-74E8-425E-8BED-BCDEAB97E526}"/>
          </ac:spMkLst>
        </pc:spChg>
      </pc:sldChg>
      <pc:sldChg chg="modSp">
        <pc:chgData name="VINCENZO PECORARO" userId="S::v.pecoraro14@studenti.unisa.it::a3bac826-533c-4b44-a333-2230e3b7d88a" providerId="AD" clId="Web-{CBCF018D-0060-2681-CBC8-48FEEC94F83B}" dt="2020-11-17T16:51:26.874" v="13" actId="1076"/>
        <pc:sldMkLst>
          <pc:docMk/>
          <pc:sldMk cId="1008185309" sldId="258"/>
        </pc:sldMkLst>
        <pc:spChg chg="mod">
          <ac:chgData name="VINCENZO PECORARO" userId="S::v.pecoraro14@studenti.unisa.it::a3bac826-533c-4b44-a333-2230e3b7d88a" providerId="AD" clId="Web-{CBCF018D-0060-2681-CBC8-48FEEC94F83B}" dt="2020-11-17T16:51:09.014" v="12" actId="14100"/>
          <ac:spMkLst>
            <pc:docMk/>
            <pc:sldMk cId="1008185309" sldId="258"/>
            <ac:spMk id="8" creationId="{8B2FA319-666E-43A5-9535-F80AF1CBD245}"/>
          </ac:spMkLst>
        </pc:spChg>
        <pc:spChg chg="mod">
          <ac:chgData name="VINCENZO PECORARO" userId="S::v.pecoraro14@studenti.unisa.it::a3bac826-533c-4b44-a333-2230e3b7d88a" providerId="AD" clId="Web-{CBCF018D-0060-2681-CBC8-48FEEC94F83B}" dt="2020-11-17T16:51:26.874" v="13" actId="1076"/>
          <ac:spMkLst>
            <pc:docMk/>
            <pc:sldMk cId="1008185309" sldId="258"/>
            <ac:spMk id="17" creationId="{F1B2C46A-1506-4239-88DD-FC902EEC05E6}"/>
          </ac:spMkLst>
        </pc:spChg>
      </pc:sldChg>
      <pc:sldChg chg="modSp">
        <pc:chgData name="VINCENZO PECORARO" userId="S::v.pecoraro14@studenti.unisa.it::a3bac826-533c-4b44-a333-2230e3b7d88a" providerId="AD" clId="Web-{CBCF018D-0060-2681-CBC8-48FEEC94F83B}" dt="2020-11-17T17:29:34.498" v="18" actId="14100"/>
        <pc:sldMkLst>
          <pc:docMk/>
          <pc:sldMk cId="1323015504" sldId="268"/>
        </pc:sldMkLst>
        <pc:picChg chg="mod">
          <ac:chgData name="VINCENZO PECORARO" userId="S::v.pecoraro14@studenti.unisa.it::a3bac826-533c-4b44-a333-2230e3b7d88a" providerId="AD" clId="Web-{CBCF018D-0060-2681-CBC8-48FEEC94F83B}" dt="2020-11-17T17:29:34.498" v="18" actId="14100"/>
          <ac:picMkLst>
            <pc:docMk/>
            <pc:sldMk cId="1323015504" sldId="268"/>
            <ac:picMk id="13" creationId="{A21DC512-F879-495F-B945-6CE0836B99CD}"/>
          </ac:picMkLst>
        </pc:picChg>
        <pc:picChg chg="mod">
          <ac:chgData name="VINCENZO PECORARO" userId="S::v.pecoraro14@studenti.unisa.it::a3bac826-533c-4b44-a333-2230e3b7d88a" providerId="AD" clId="Web-{CBCF018D-0060-2681-CBC8-48FEEC94F83B}" dt="2020-11-17T17:12:49.745" v="14" actId="14100"/>
          <ac:picMkLst>
            <pc:docMk/>
            <pc:sldMk cId="1323015504" sldId="268"/>
            <ac:picMk id="30" creationId="{D50C0984-6474-434A-A4FE-34F8F606F689}"/>
          </ac:picMkLst>
        </pc:picChg>
      </pc:sldChg>
    </pc:docChg>
  </pc:docChgLst>
  <pc:docChgLst>
    <pc:chgData name="GIANLUCA" userId="f8b71ee7-d3dd-4944-89bf-b66d5ea1144c" providerId="ADAL" clId="{3A76C5CC-3754-4CF2-B142-3AC37AABDC42}"/>
    <pc:docChg chg="undo custSel addSld delSld modSld sldOrd">
      <pc:chgData name="GIANLUCA" userId="f8b71ee7-d3dd-4944-89bf-b66d5ea1144c" providerId="ADAL" clId="{3A76C5CC-3754-4CF2-B142-3AC37AABDC42}" dt="2020-11-18T10:36:12.036" v="6784" actId="20577"/>
      <pc:docMkLst>
        <pc:docMk/>
      </pc:docMkLst>
      <pc:sldChg chg="addSp modSp mod modNotesTx">
        <pc:chgData name="GIANLUCA" userId="f8b71ee7-d3dd-4944-89bf-b66d5ea1144c" providerId="ADAL" clId="{3A76C5CC-3754-4CF2-B142-3AC37AABDC42}" dt="2020-11-18T10:20:00.467" v="5931" actId="20577"/>
        <pc:sldMkLst>
          <pc:docMk/>
          <pc:sldMk cId="429002243" sldId="256"/>
        </pc:sldMkLst>
        <pc:spChg chg="mod">
          <ac:chgData name="GIANLUCA" userId="f8b71ee7-d3dd-4944-89bf-b66d5ea1144c" providerId="ADAL" clId="{3A76C5CC-3754-4CF2-B142-3AC37AABDC42}" dt="2020-11-17T18:49:38.320" v="1248" actId="1076"/>
          <ac:spMkLst>
            <pc:docMk/>
            <pc:sldMk cId="429002243" sldId="256"/>
            <ac:spMk id="2" creationId="{27908D92-DE68-4670-BC25-1764ED672406}"/>
          </ac:spMkLst>
        </pc:spChg>
        <pc:spChg chg="mod">
          <ac:chgData name="GIANLUCA" userId="f8b71ee7-d3dd-4944-89bf-b66d5ea1144c" providerId="ADAL" clId="{3A76C5CC-3754-4CF2-B142-3AC37AABDC42}" dt="2020-11-17T18:33:13.682" v="842" actId="20577"/>
          <ac:spMkLst>
            <pc:docMk/>
            <pc:sldMk cId="429002243" sldId="256"/>
            <ac:spMk id="3" creationId="{CAEB3425-3829-4C98-9791-9983924678D9}"/>
          </ac:spMkLst>
        </pc:spChg>
        <pc:spChg chg="mod">
          <ac:chgData name="GIANLUCA" userId="f8b71ee7-d3dd-4944-89bf-b66d5ea1144c" providerId="ADAL" clId="{3A76C5CC-3754-4CF2-B142-3AC37AABDC42}" dt="2020-11-17T20:53:06.470" v="3042" actId="207"/>
          <ac:spMkLst>
            <pc:docMk/>
            <pc:sldMk cId="429002243" sldId="256"/>
            <ac:spMk id="5" creationId="{418B11EB-3EB9-43FA-BD5F-BC7926AED567}"/>
          </ac:spMkLst>
        </pc:spChg>
        <pc:spChg chg="mod">
          <ac:chgData name="GIANLUCA" userId="f8b71ee7-d3dd-4944-89bf-b66d5ea1144c" providerId="ADAL" clId="{3A76C5CC-3754-4CF2-B142-3AC37AABDC42}" dt="2020-11-17T20:53:04.205" v="3041" actId="207"/>
          <ac:spMkLst>
            <pc:docMk/>
            <pc:sldMk cId="429002243" sldId="256"/>
            <ac:spMk id="6" creationId="{485D6AB8-1042-4117-933B-0FF7BE8A0ACB}"/>
          </ac:spMkLst>
        </pc:spChg>
        <pc:spChg chg="mod">
          <ac:chgData name="GIANLUCA" userId="f8b71ee7-d3dd-4944-89bf-b66d5ea1144c" providerId="ADAL" clId="{3A76C5CC-3754-4CF2-B142-3AC37AABDC42}" dt="2020-11-17T20:52:46.270" v="3040" actId="120"/>
          <ac:spMkLst>
            <pc:docMk/>
            <pc:sldMk cId="429002243" sldId="256"/>
            <ac:spMk id="7" creationId="{7E1126DC-481F-4761-BCB3-B4DE364E6575}"/>
          </ac:spMkLst>
        </pc:spChg>
        <pc:picChg chg="add mod modCrop">
          <ac:chgData name="GIANLUCA" userId="f8b71ee7-d3dd-4944-89bf-b66d5ea1144c" providerId="ADAL" clId="{3A76C5CC-3754-4CF2-B142-3AC37AABDC42}" dt="2020-11-17T18:49:27.448" v="1246" actId="1076"/>
          <ac:picMkLst>
            <pc:docMk/>
            <pc:sldMk cId="429002243" sldId="256"/>
            <ac:picMk id="20" creationId="{EEBC2BDA-70D6-4B07-B2B5-AF60269EAED5}"/>
          </ac:picMkLst>
        </pc:picChg>
        <pc:picChg chg="mod">
          <ac:chgData name="GIANLUCA" userId="f8b71ee7-d3dd-4944-89bf-b66d5ea1144c" providerId="ADAL" clId="{3A76C5CC-3754-4CF2-B142-3AC37AABDC42}" dt="2020-11-17T20:53:41.332" v="3045" actId="553"/>
          <ac:picMkLst>
            <pc:docMk/>
            <pc:sldMk cId="429002243" sldId="256"/>
            <ac:picMk id="2050" creationId="{AA479AA0-E373-4A99-BFE4-AA07870D3216}"/>
          </ac:picMkLst>
        </pc:picChg>
      </pc:sldChg>
      <pc:sldChg chg="addSp delSp modSp mod modNotesTx">
        <pc:chgData name="GIANLUCA" userId="f8b71ee7-d3dd-4944-89bf-b66d5ea1144c" providerId="ADAL" clId="{3A76C5CC-3754-4CF2-B142-3AC37AABDC42}" dt="2020-11-18T10:14:45.430" v="5688" actId="20577"/>
        <pc:sldMkLst>
          <pc:docMk/>
          <pc:sldMk cId="1008185309" sldId="258"/>
        </pc:sldMkLst>
        <pc:spChg chg="mod">
          <ac:chgData name="GIANLUCA" userId="f8b71ee7-d3dd-4944-89bf-b66d5ea1144c" providerId="ADAL" clId="{3A76C5CC-3754-4CF2-B142-3AC37AABDC42}" dt="2020-11-17T18:34:41.431" v="857" actId="20577"/>
          <ac:spMkLst>
            <pc:docMk/>
            <pc:sldMk cId="1008185309" sldId="258"/>
            <ac:spMk id="3" creationId="{2F49B1EC-36BB-4C4B-8579-2552CA4A7D60}"/>
          </ac:spMkLst>
        </pc:spChg>
        <pc:spChg chg="mod">
          <ac:chgData name="GIANLUCA" userId="f8b71ee7-d3dd-4944-89bf-b66d5ea1144c" providerId="ADAL" clId="{3A76C5CC-3754-4CF2-B142-3AC37AABDC42}" dt="2020-11-17T16:52:14.487" v="142" actId="21"/>
          <ac:spMkLst>
            <pc:docMk/>
            <pc:sldMk cId="1008185309" sldId="258"/>
            <ac:spMk id="8" creationId="{8B2FA319-666E-43A5-9535-F80AF1CBD245}"/>
          </ac:spMkLst>
        </pc:spChg>
        <pc:spChg chg="del mod">
          <ac:chgData name="GIANLUCA" userId="f8b71ee7-d3dd-4944-89bf-b66d5ea1144c" providerId="ADAL" clId="{3A76C5CC-3754-4CF2-B142-3AC37AABDC42}" dt="2020-11-17T16:53:07.205" v="153"/>
          <ac:spMkLst>
            <pc:docMk/>
            <pc:sldMk cId="1008185309" sldId="258"/>
            <ac:spMk id="15" creationId="{816DBECF-548D-4269-8691-A07CBC49EEE5}"/>
          </ac:spMkLst>
        </pc:spChg>
        <pc:spChg chg="add del mod">
          <ac:chgData name="GIANLUCA" userId="f8b71ee7-d3dd-4944-89bf-b66d5ea1144c" providerId="ADAL" clId="{3A76C5CC-3754-4CF2-B142-3AC37AABDC42}" dt="2020-11-17T16:57:44.685" v="174" actId="478"/>
          <ac:spMkLst>
            <pc:docMk/>
            <pc:sldMk cId="1008185309" sldId="258"/>
            <ac:spMk id="16" creationId="{8B0686AB-5B64-4275-BC3E-E9E1BBC78081}"/>
          </ac:spMkLst>
        </pc:spChg>
        <pc:spChg chg="del mod">
          <ac:chgData name="GIANLUCA" userId="f8b71ee7-d3dd-4944-89bf-b66d5ea1144c" providerId="ADAL" clId="{3A76C5CC-3754-4CF2-B142-3AC37AABDC42}" dt="2020-11-17T16:58:31.779" v="204" actId="478"/>
          <ac:spMkLst>
            <pc:docMk/>
            <pc:sldMk cId="1008185309" sldId="258"/>
            <ac:spMk id="17" creationId="{F1B2C46A-1506-4239-88DD-FC902EEC05E6}"/>
          </ac:spMkLst>
        </pc:spChg>
        <pc:spChg chg="add mod">
          <ac:chgData name="GIANLUCA" userId="f8b71ee7-d3dd-4944-89bf-b66d5ea1144c" providerId="ADAL" clId="{3A76C5CC-3754-4CF2-B142-3AC37AABDC42}" dt="2020-11-17T18:42:17.853" v="945" actId="207"/>
          <ac:spMkLst>
            <pc:docMk/>
            <pc:sldMk cId="1008185309" sldId="258"/>
            <ac:spMk id="18" creationId="{81B77BD0-CD0D-4CE8-A276-C7B842EBE3C0}"/>
          </ac:spMkLst>
        </pc:spChg>
        <pc:spChg chg="add mod">
          <ac:chgData name="GIANLUCA" userId="f8b71ee7-d3dd-4944-89bf-b66d5ea1144c" providerId="ADAL" clId="{3A76C5CC-3754-4CF2-B142-3AC37AABDC42}" dt="2020-11-17T18:42:03.556" v="944" actId="207"/>
          <ac:spMkLst>
            <pc:docMk/>
            <pc:sldMk cId="1008185309" sldId="258"/>
            <ac:spMk id="21" creationId="{66FCF8DF-C7CB-4826-910B-AADD2CAFD87A}"/>
          </ac:spMkLst>
        </pc:spChg>
        <pc:spChg chg="add mod">
          <ac:chgData name="GIANLUCA" userId="f8b71ee7-d3dd-4944-89bf-b66d5ea1144c" providerId="ADAL" clId="{3A76C5CC-3754-4CF2-B142-3AC37AABDC42}" dt="2020-11-17T18:42:27.755" v="947" actId="207"/>
          <ac:spMkLst>
            <pc:docMk/>
            <pc:sldMk cId="1008185309" sldId="258"/>
            <ac:spMk id="22" creationId="{45196E90-4E9B-4613-9D07-09D3606AC611}"/>
          </ac:spMkLst>
        </pc:spChg>
        <pc:cxnChg chg="add mod">
          <ac:chgData name="GIANLUCA" userId="f8b71ee7-d3dd-4944-89bf-b66d5ea1144c" providerId="ADAL" clId="{3A76C5CC-3754-4CF2-B142-3AC37AABDC42}" dt="2020-11-17T16:54:01.830" v="160" actId="1582"/>
          <ac:cxnSpMkLst>
            <pc:docMk/>
            <pc:sldMk cId="1008185309" sldId="258"/>
            <ac:cxnSpMk id="5" creationId="{2C6EBE5E-5928-4DC1-BA40-116609BFA228}"/>
          </ac:cxnSpMkLst>
        </pc:cxnChg>
        <pc:cxnChg chg="add mod">
          <ac:chgData name="GIANLUCA" userId="f8b71ee7-d3dd-4944-89bf-b66d5ea1144c" providerId="ADAL" clId="{3A76C5CC-3754-4CF2-B142-3AC37AABDC42}" dt="2020-11-17T16:55:39.116" v="170" actId="1035"/>
          <ac:cxnSpMkLst>
            <pc:docMk/>
            <pc:sldMk cId="1008185309" sldId="258"/>
            <ac:cxnSpMk id="20" creationId="{E6B7B4F5-5F24-4559-8E5F-0335F14090D0}"/>
          </ac:cxnSpMkLst>
        </pc:cxnChg>
      </pc:sldChg>
      <pc:sldChg chg="delSp modSp del mod">
        <pc:chgData name="GIANLUCA" userId="f8b71ee7-d3dd-4944-89bf-b66d5ea1144c" providerId="ADAL" clId="{3A76C5CC-3754-4CF2-B142-3AC37AABDC42}" dt="2020-11-17T17:01:33.070" v="264" actId="2696"/>
        <pc:sldMkLst>
          <pc:docMk/>
          <pc:sldMk cId="770931305" sldId="259"/>
        </pc:sldMkLst>
        <pc:spChg chg="del mod">
          <ac:chgData name="GIANLUCA" userId="f8b71ee7-d3dd-4944-89bf-b66d5ea1144c" providerId="ADAL" clId="{3A76C5CC-3754-4CF2-B142-3AC37AABDC42}" dt="2020-11-17T17:00:47.189" v="251"/>
          <ac:spMkLst>
            <pc:docMk/>
            <pc:sldMk cId="770931305" sldId="259"/>
            <ac:spMk id="7" creationId="{075C8FBF-FB91-4396-8A2B-CF5CEE496B6C}"/>
          </ac:spMkLst>
        </pc:spChg>
        <pc:spChg chg="del mod">
          <ac:chgData name="GIANLUCA" userId="f8b71ee7-d3dd-4944-89bf-b66d5ea1144c" providerId="ADAL" clId="{3A76C5CC-3754-4CF2-B142-3AC37AABDC42}" dt="2020-11-17T17:00:30.263" v="244"/>
          <ac:spMkLst>
            <pc:docMk/>
            <pc:sldMk cId="770931305" sldId="259"/>
            <ac:spMk id="16" creationId="{9C6E1903-B3EB-4137-9B0B-D0CD89F1750F}"/>
          </ac:spMkLst>
        </pc:spChg>
        <pc:spChg chg="del mod">
          <ac:chgData name="GIANLUCA" userId="f8b71ee7-d3dd-4944-89bf-b66d5ea1144c" providerId="ADAL" clId="{3A76C5CC-3754-4CF2-B142-3AC37AABDC42}" dt="2020-11-17T17:00:59.004" v="257"/>
          <ac:spMkLst>
            <pc:docMk/>
            <pc:sldMk cId="770931305" sldId="259"/>
            <ac:spMk id="18" creationId="{6A0A11CD-CD38-402C-AEE2-FE951085D40A}"/>
          </ac:spMkLst>
        </pc:spChg>
      </pc:sldChg>
      <pc:sldChg chg="modSp mod">
        <pc:chgData name="GIANLUCA" userId="f8b71ee7-d3dd-4944-89bf-b66d5ea1144c" providerId="ADAL" clId="{3A76C5CC-3754-4CF2-B142-3AC37AABDC42}" dt="2020-11-17T17:02:24.273" v="273" actId="1076"/>
        <pc:sldMkLst>
          <pc:docMk/>
          <pc:sldMk cId="3772671302" sldId="260"/>
        </pc:sldMkLst>
        <pc:spChg chg="mod">
          <ac:chgData name="GIANLUCA" userId="f8b71ee7-d3dd-4944-89bf-b66d5ea1144c" providerId="ADAL" clId="{3A76C5CC-3754-4CF2-B142-3AC37AABDC42}" dt="2020-11-17T17:02:24.273" v="273" actId="1076"/>
          <ac:spMkLst>
            <pc:docMk/>
            <pc:sldMk cId="3772671302" sldId="260"/>
            <ac:spMk id="2" creationId="{43C04B42-A51B-421D-9B76-65D74278B4A6}"/>
          </ac:spMkLst>
        </pc:spChg>
      </pc:sldChg>
      <pc:sldChg chg="addSp modSp mod">
        <pc:chgData name="GIANLUCA" userId="f8b71ee7-d3dd-4944-89bf-b66d5ea1144c" providerId="ADAL" clId="{3A76C5CC-3754-4CF2-B142-3AC37AABDC42}" dt="2020-11-17T17:17:43.012" v="464" actId="20577"/>
        <pc:sldMkLst>
          <pc:docMk/>
          <pc:sldMk cId="3912665454" sldId="261"/>
        </pc:sldMkLst>
        <pc:spChg chg="mod">
          <ac:chgData name="GIANLUCA" userId="f8b71ee7-d3dd-4944-89bf-b66d5ea1144c" providerId="ADAL" clId="{3A76C5CC-3754-4CF2-B142-3AC37AABDC42}" dt="2020-11-17T17:17:43.012" v="464" actId="20577"/>
          <ac:spMkLst>
            <pc:docMk/>
            <pc:sldMk cId="3912665454" sldId="261"/>
            <ac:spMk id="6" creationId="{973203A7-CE7E-4D33-86D9-75747B797A9A}"/>
          </ac:spMkLst>
        </pc:spChg>
        <pc:picChg chg="mod">
          <ac:chgData name="GIANLUCA" userId="f8b71ee7-d3dd-4944-89bf-b66d5ea1144c" providerId="ADAL" clId="{3A76C5CC-3754-4CF2-B142-3AC37AABDC42}" dt="2020-11-17T17:09:16.408" v="400" actId="1076"/>
          <ac:picMkLst>
            <pc:docMk/>
            <pc:sldMk cId="3912665454" sldId="261"/>
            <ac:picMk id="2" creationId="{851FE8B4-CBA0-460C-AD00-5B6182575892}"/>
          </ac:picMkLst>
        </pc:picChg>
        <pc:picChg chg="add mod modCrop">
          <ac:chgData name="GIANLUCA" userId="f8b71ee7-d3dd-4944-89bf-b66d5ea1144c" providerId="ADAL" clId="{3A76C5CC-3754-4CF2-B142-3AC37AABDC42}" dt="2020-11-17T17:09:16.408" v="400" actId="1076"/>
          <ac:picMkLst>
            <pc:docMk/>
            <pc:sldMk cId="3912665454" sldId="261"/>
            <ac:picMk id="4" creationId="{CE50B96A-CE5E-40CC-B988-6508492202FD}"/>
          </ac:picMkLst>
        </pc:picChg>
      </pc:sldChg>
      <pc:sldChg chg="addSp delSp modSp mod">
        <pc:chgData name="GIANLUCA" userId="f8b71ee7-d3dd-4944-89bf-b66d5ea1144c" providerId="ADAL" clId="{3A76C5CC-3754-4CF2-B142-3AC37AABDC42}" dt="2020-11-17T17:09:00.168" v="395" actId="1076"/>
        <pc:sldMkLst>
          <pc:docMk/>
          <pc:sldMk cId="3686210992" sldId="262"/>
        </pc:sldMkLst>
        <pc:spChg chg="add mod">
          <ac:chgData name="GIANLUCA" userId="f8b71ee7-d3dd-4944-89bf-b66d5ea1144c" providerId="ADAL" clId="{3A76C5CC-3754-4CF2-B142-3AC37AABDC42}" dt="2020-11-17T17:06:55.522" v="381" actId="20577"/>
          <ac:spMkLst>
            <pc:docMk/>
            <pc:sldMk cId="3686210992" sldId="262"/>
            <ac:spMk id="6" creationId="{80FAA3AD-4234-4DAC-BFBC-770D37DF7244}"/>
          </ac:spMkLst>
        </pc:spChg>
        <pc:spChg chg="del">
          <ac:chgData name="GIANLUCA" userId="f8b71ee7-d3dd-4944-89bf-b66d5ea1144c" providerId="ADAL" clId="{3A76C5CC-3754-4CF2-B142-3AC37AABDC42}" dt="2020-11-17T17:06:50.922" v="369" actId="478"/>
          <ac:spMkLst>
            <pc:docMk/>
            <pc:sldMk cId="3686210992" sldId="262"/>
            <ac:spMk id="8" creationId="{F5BD9AB3-7884-4A1B-BB7B-BE196204E9FA}"/>
          </ac:spMkLst>
        </pc:spChg>
        <pc:picChg chg="del mod">
          <ac:chgData name="GIANLUCA" userId="f8b71ee7-d3dd-4944-89bf-b66d5ea1144c" providerId="ADAL" clId="{3A76C5CC-3754-4CF2-B142-3AC37AABDC42}" dt="2020-11-17T17:07:31.162" v="383" actId="478"/>
          <ac:picMkLst>
            <pc:docMk/>
            <pc:sldMk cId="3686210992" sldId="262"/>
            <ac:picMk id="2" creationId="{C3DE733C-7D6B-4994-BB56-820460BCF9E5}"/>
          </ac:picMkLst>
        </pc:picChg>
        <pc:picChg chg="add del mod">
          <ac:chgData name="GIANLUCA" userId="f8b71ee7-d3dd-4944-89bf-b66d5ea1144c" providerId="ADAL" clId="{3A76C5CC-3754-4CF2-B142-3AC37AABDC42}" dt="2020-11-17T17:08:39.258" v="388" actId="478"/>
          <ac:picMkLst>
            <pc:docMk/>
            <pc:sldMk cId="3686210992" sldId="262"/>
            <ac:picMk id="4" creationId="{761FA48B-1D48-46CF-A0AB-FD3B3718141F}"/>
          </ac:picMkLst>
        </pc:picChg>
        <pc:picChg chg="add mod">
          <ac:chgData name="GIANLUCA" userId="f8b71ee7-d3dd-4944-89bf-b66d5ea1144c" providerId="ADAL" clId="{3A76C5CC-3754-4CF2-B142-3AC37AABDC42}" dt="2020-11-17T17:09:00.168" v="395" actId="1076"/>
          <ac:picMkLst>
            <pc:docMk/>
            <pc:sldMk cId="3686210992" sldId="262"/>
            <ac:picMk id="7" creationId="{C186063B-5F0E-4C6A-BF1F-20002F0BD106}"/>
          </ac:picMkLst>
        </pc:picChg>
      </pc:sldChg>
      <pc:sldChg chg="addSp delSp modSp mod">
        <pc:chgData name="GIANLUCA" userId="f8b71ee7-d3dd-4944-89bf-b66d5ea1144c" providerId="ADAL" clId="{3A76C5CC-3754-4CF2-B142-3AC37AABDC42}" dt="2020-11-17T17:17:46.839" v="466" actId="20577"/>
        <pc:sldMkLst>
          <pc:docMk/>
          <pc:sldMk cId="136471160" sldId="263"/>
        </pc:sldMkLst>
        <pc:spChg chg="del mod">
          <ac:chgData name="GIANLUCA" userId="f8b71ee7-d3dd-4944-89bf-b66d5ea1144c" providerId="ADAL" clId="{3A76C5CC-3754-4CF2-B142-3AC37AABDC42}" dt="2020-11-17T17:06:26.041" v="338" actId="478"/>
          <ac:spMkLst>
            <pc:docMk/>
            <pc:sldMk cId="136471160" sldId="263"/>
            <ac:spMk id="6" creationId="{225E49DC-9D1C-4409-878F-432F18799D08}"/>
          </ac:spMkLst>
        </pc:spChg>
        <pc:spChg chg="add del mod">
          <ac:chgData name="GIANLUCA" userId="f8b71ee7-d3dd-4944-89bf-b66d5ea1144c" providerId="ADAL" clId="{3A76C5CC-3754-4CF2-B142-3AC37AABDC42}" dt="2020-11-17T17:06:24.544" v="337"/>
          <ac:spMkLst>
            <pc:docMk/>
            <pc:sldMk cId="136471160" sldId="263"/>
            <ac:spMk id="8" creationId="{17CC6C1A-035A-4FC0-9989-D18DFCA0603D}"/>
          </ac:spMkLst>
        </pc:spChg>
        <pc:spChg chg="add mod">
          <ac:chgData name="GIANLUCA" userId="f8b71ee7-d3dd-4944-89bf-b66d5ea1144c" providerId="ADAL" clId="{3A76C5CC-3754-4CF2-B142-3AC37AABDC42}" dt="2020-11-17T17:17:46.839" v="466" actId="20577"/>
          <ac:spMkLst>
            <pc:docMk/>
            <pc:sldMk cId="136471160" sldId="263"/>
            <ac:spMk id="10" creationId="{D7120FC4-057B-49A8-B978-97B7B0C42D7F}"/>
          </ac:spMkLst>
        </pc:spChg>
        <pc:picChg chg="mod">
          <ac:chgData name="GIANLUCA" userId="f8b71ee7-d3dd-4944-89bf-b66d5ea1144c" providerId="ADAL" clId="{3A76C5CC-3754-4CF2-B142-3AC37AABDC42}" dt="2020-11-17T17:09:10.600" v="399" actId="1076"/>
          <ac:picMkLst>
            <pc:docMk/>
            <pc:sldMk cId="136471160" sldId="263"/>
            <ac:picMk id="2" creationId="{38E3B54E-22E1-407A-9B56-6F098575806E}"/>
          </ac:picMkLst>
        </pc:picChg>
      </pc:sldChg>
      <pc:sldChg chg="del">
        <pc:chgData name="GIANLUCA" userId="f8b71ee7-d3dd-4944-89bf-b66d5ea1144c" providerId="ADAL" clId="{3A76C5CC-3754-4CF2-B142-3AC37AABDC42}" dt="2020-11-17T17:10:41.981" v="401" actId="2696"/>
        <pc:sldMkLst>
          <pc:docMk/>
          <pc:sldMk cId="2562760699" sldId="264"/>
        </pc:sldMkLst>
      </pc:sldChg>
      <pc:sldChg chg="modSp del mod">
        <pc:chgData name="GIANLUCA" userId="f8b71ee7-d3dd-4944-89bf-b66d5ea1144c" providerId="ADAL" clId="{3A76C5CC-3754-4CF2-B142-3AC37AABDC42}" dt="2020-11-17T17:10:43.992" v="402" actId="2696"/>
        <pc:sldMkLst>
          <pc:docMk/>
          <pc:sldMk cId="3825174360" sldId="265"/>
        </pc:sldMkLst>
        <pc:spChg chg="mod">
          <ac:chgData name="GIANLUCA" userId="f8b71ee7-d3dd-4944-89bf-b66d5ea1144c" providerId="ADAL" clId="{3A76C5CC-3754-4CF2-B142-3AC37AABDC42}" dt="2020-11-16T14:46:34.501" v="115" actId="20577"/>
          <ac:spMkLst>
            <pc:docMk/>
            <pc:sldMk cId="3825174360" sldId="265"/>
            <ac:spMk id="7" creationId="{6CE000D9-9441-46C5-B8CA-981FB3F318B7}"/>
          </ac:spMkLst>
        </pc:spChg>
      </pc:sldChg>
      <pc:sldChg chg="modSp mod">
        <pc:chgData name="GIANLUCA" userId="f8b71ee7-d3dd-4944-89bf-b66d5ea1144c" providerId="ADAL" clId="{3A76C5CC-3754-4CF2-B142-3AC37AABDC42}" dt="2020-11-17T17:11:26.023" v="439" actId="20577"/>
        <pc:sldMkLst>
          <pc:docMk/>
          <pc:sldMk cId="2024290870" sldId="266"/>
        </pc:sldMkLst>
        <pc:spChg chg="mod">
          <ac:chgData name="GIANLUCA" userId="f8b71ee7-d3dd-4944-89bf-b66d5ea1144c" providerId="ADAL" clId="{3A76C5CC-3754-4CF2-B142-3AC37AABDC42}" dt="2020-11-17T17:11:26.023" v="439" actId="20577"/>
          <ac:spMkLst>
            <pc:docMk/>
            <pc:sldMk cId="2024290870" sldId="266"/>
            <ac:spMk id="8" creationId="{F5BD9AB3-7884-4A1B-BB7B-BE196204E9FA}"/>
          </ac:spMkLst>
        </pc:spChg>
      </pc:sldChg>
      <pc:sldChg chg="addSp delSp modSp mod">
        <pc:chgData name="GIANLUCA" userId="f8b71ee7-d3dd-4944-89bf-b66d5ea1144c" providerId="ADAL" clId="{3A76C5CC-3754-4CF2-B142-3AC37AABDC42}" dt="2020-11-17T17:33:17.595" v="777" actId="20577"/>
        <pc:sldMkLst>
          <pc:docMk/>
          <pc:sldMk cId="392004868" sldId="267"/>
        </pc:sldMkLst>
        <pc:spChg chg="mod">
          <ac:chgData name="GIANLUCA" userId="f8b71ee7-d3dd-4944-89bf-b66d5ea1144c" providerId="ADAL" clId="{3A76C5CC-3754-4CF2-B142-3AC37AABDC42}" dt="2020-11-17T17:31:55.158" v="509" actId="20577"/>
          <ac:spMkLst>
            <pc:docMk/>
            <pc:sldMk cId="392004868" sldId="267"/>
            <ac:spMk id="8" creationId="{F5BD9AB3-7884-4A1B-BB7B-BE196204E9FA}"/>
          </ac:spMkLst>
        </pc:spChg>
        <pc:spChg chg="add del mod">
          <ac:chgData name="GIANLUCA" userId="f8b71ee7-d3dd-4944-89bf-b66d5ea1144c" providerId="ADAL" clId="{3A76C5CC-3754-4CF2-B142-3AC37AABDC42}" dt="2020-11-17T17:30:17.554" v="505"/>
          <ac:spMkLst>
            <pc:docMk/>
            <pc:sldMk cId="392004868" sldId="267"/>
            <ac:spMk id="20" creationId="{D5BF6188-034B-44E6-9834-566F6DC5F5C9}"/>
          </ac:spMkLst>
        </pc:spChg>
        <pc:spChg chg="add mod">
          <ac:chgData name="GIANLUCA" userId="f8b71ee7-d3dd-4944-89bf-b66d5ea1144c" providerId="ADAL" clId="{3A76C5CC-3754-4CF2-B142-3AC37AABDC42}" dt="2020-11-17T17:33:17.595" v="777" actId="20577"/>
          <ac:spMkLst>
            <pc:docMk/>
            <pc:sldMk cId="392004868" sldId="267"/>
            <ac:spMk id="22" creationId="{7BDA15A5-5CAF-40B7-826B-2C23000B44E3}"/>
          </ac:spMkLst>
        </pc:spChg>
      </pc:sldChg>
      <pc:sldChg chg="addSp delSp modSp mod">
        <pc:chgData name="GIANLUCA" userId="f8b71ee7-d3dd-4944-89bf-b66d5ea1144c" providerId="ADAL" clId="{3A76C5CC-3754-4CF2-B142-3AC37AABDC42}" dt="2020-11-17T17:36:49.487" v="780" actId="478"/>
        <pc:sldMkLst>
          <pc:docMk/>
          <pc:sldMk cId="1323015504" sldId="268"/>
        </pc:sldMkLst>
        <pc:spChg chg="add del mod">
          <ac:chgData name="GIANLUCA" userId="f8b71ee7-d3dd-4944-89bf-b66d5ea1144c" providerId="ADAL" clId="{3A76C5CC-3754-4CF2-B142-3AC37AABDC42}" dt="2020-11-17T17:36:49.487" v="780" actId="478"/>
          <ac:spMkLst>
            <pc:docMk/>
            <pc:sldMk cId="1323015504" sldId="268"/>
            <ac:spMk id="2" creationId="{4A57D97C-02F0-429D-A3E3-1053B36EC124}"/>
          </ac:spMkLst>
        </pc:spChg>
        <pc:spChg chg="mod">
          <ac:chgData name="GIANLUCA" userId="f8b71ee7-d3dd-4944-89bf-b66d5ea1144c" providerId="ADAL" clId="{3A76C5CC-3754-4CF2-B142-3AC37AABDC42}" dt="2020-11-17T17:11:48.174" v="454" actId="20577"/>
          <ac:spMkLst>
            <pc:docMk/>
            <pc:sldMk cId="1323015504" sldId="268"/>
            <ac:spMk id="8" creationId="{F5BD9AB3-7884-4A1B-BB7B-BE196204E9FA}"/>
          </ac:spMkLst>
        </pc:spChg>
        <pc:spChg chg="add del mod">
          <ac:chgData name="GIANLUCA" userId="f8b71ee7-d3dd-4944-89bf-b66d5ea1144c" providerId="ADAL" clId="{3A76C5CC-3754-4CF2-B142-3AC37AABDC42}" dt="2020-11-17T17:36:47.331" v="779" actId="478"/>
          <ac:spMkLst>
            <pc:docMk/>
            <pc:sldMk cId="1323015504" sldId="268"/>
            <ac:spMk id="19" creationId="{68443608-6BB1-4AB1-AE2A-B5E193E82F6D}"/>
          </ac:spMkLst>
        </pc:spChg>
        <pc:spChg chg="add del mod">
          <ac:chgData name="GIANLUCA" userId="f8b71ee7-d3dd-4944-89bf-b66d5ea1144c" providerId="ADAL" clId="{3A76C5CC-3754-4CF2-B142-3AC37AABDC42}" dt="2020-11-17T17:36:44.668" v="778" actId="478"/>
          <ac:spMkLst>
            <pc:docMk/>
            <pc:sldMk cId="1323015504" sldId="268"/>
            <ac:spMk id="20" creationId="{933DDB2A-C60C-4E83-964A-696AA7446A59}"/>
          </ac:spMkLst>
        </pc:spChg>
      </pc:sldChg>
      <pc:sldChg chg="addSp delSp modSp mod">
        <pc:chgData name="GIANLUCA" userId="f8b71ee7-d3dd-4944-89bf-b66d5ea1144c" providerId="ADAL" clId="{3A76C5CC-3754-4CF2-B142-3AC37AABDC42}" dt="2020-11-17T17:30:34.726" v="507"/>
        <pc:sldMkLst>
          <pc:docMk/>
          <pc:sldMk cId="2295100766" sldId="269"/>
        </pc:sldMkLst>
        <pc:spChg chg="del">
          <ac:chgData name="GIANLUCA" userId="f8b71ee7-d3dd-4944-89bf-b66d5ea1144c" providerId="ADAL" clId="{3A76C5CC-3754-4CF2-B142-3AC37AABDC42}" dt="2020-11-17T17:28:07.853" v="469" actId="478"/>
          <ac:spMkLst>
            <pc:docMk/>
            <pc:sldMk cId="2295100766" sldId="269"/>
            <ac:spMk id="8" creationId="{F5BD9AB3-7884-4A1B-BB7B-BE196204E9FA}"/>
          </ac:spMkLst>
        </pc:spChg>
        <pc:spChg chg="add del mod">
          <ac:chgData name="GIANLUCA" userId="f8b71ee7-d3dd-4944-89bf-b66d5ea1144c" providerId="ADAL" clId="{3A76C5CC-3754-4CF2-B142-3AC37AABDC42}" dt="2020-11-17T17:28:05.983" v="468"/>
          <ac:spMkLst>
            <pc:docMk/>
            <pc:sldMk cId="2295100766" sldId="269"/>
            <ac:spMk id="21" creationId="{E41A389D-178B-4BCD-8CE0-9B036147A2D7}"/>
          </ac:spMkLst>
        </pc:spChg>
        <pc:spChg chg="add mod">
          <ac:chgData name="GIANLUCA" userId="f8b71ee7-d3dd-4944-89bf-b66d5ea1144c" providerId="ADAL" clId="{3A76C5CC-3754-4CF2-B142-3AC37AABDC42}" dt="2020-11-17T17:28:13.395" v="480" actId="20577"/>
          <ac:spMkLst>
            <pc:docMk/>
            <pc:sldMk cId="2295100766" sldId="269"/>
            <ac:spMk id="22" creationId="{C5998CC3-75AC-483B-B696-AD9479A9683D}"/>
          </ac:spMkLst>
        </pc:spChg>
        <pc:spChg chg="add del mod">
          <ac:chgData name="GIANLUCA" userId="f8b71ee7-d3dd-4944-89bf-b66d5ea1144c" providerId="ADAL" clId="{3A76C5CC-3754-4CF2-B142-3AC37AABDC42}" dt="2020-11-17T17:30:34.726" v="507"/>
          <ac:spMkLst>
            <pc:docMk/>
            <pc:sldMk cId="2295100766" sldId="269"/>
            <ac:spMk id="23" creationId="{8D2CC44A-E923-4651-9129-3938384AE0CA}"/>
          </ac:spMkLst>
        </pc:spChg>
      </pc:sldChg>
      <pc:sldChg chg="addSp delSp modSp mod">
        <pc:chgData name="GIANLUCA" userId="f8b71ee7-d3dd-4944-89bf-b66d5ea1144c" providerId="ADAL" clId="{3A76C5CC-3754-4CF2-B142-3AC37AABDC42}" dt="2020-11-17T17:29:25.846" v="503" actId="1076"/>
        <pc:sldMkLst>
          <pc:docMk/>
          <pc:sldMk cId="2548833146" sldId="270"/>
        </pc:sldMkLst>
        <pc:spChg chg="del">
          <ac:chgData name="GIANLUCA" userId="f8b71ee7-d3dd-4944-89bf-b66d5ea1144c" providerId="ADAL" clId="{3A76C5CC-3754-4CF2-B142-3AC37AABDC42}" dt="2020-11-17T17:28:31.600" v="481" actId="478"/>
          <ac:spMkLst>
            <pc:docMk/>
            <pc:sldMk cId="2548833146" sldId="270"/>
            <ac:spMk id="8" creationId="{F5BD9AB3-7884-4A1B-BB7B-BE196204E9FA}"/>
          </ac:spMkLst>
        </pc:spChg>
        <pc:spChg chg="add mod">
          <ac:chgData name="GIANLUCA" userId="f8b71ee7-d3dd-4944-89bf-b66d5ea1144c" providerId="ADAL" clId="{3A76C5CC-3754-4CF2-B142-3AC37AABDC42}" dt="2020-11-17T17:29:25.846" v="503" actId="1076"/>
          <ac:spMkLst>
            <pc:docMk/>
            <pc:sldMk cId="2548833146" sldId="270"/>
            <ac:spMk id="20" creationId="{7E18EF74-764F-49FA-AD60-581E78F2FF28}"/>
          </ac:spMkLst>
        </pc:spChg>
      </pc:sldChg>
      <pc:sldChg chg="addSp delSp modSp add mod modNotesTx">
        <pc:chgData name="GIANLUCA" userId="f8b71ee7-d3dd-4944-89bf-b66d5ea1144c" providerId="ADAL" clId="{3A76C5CC-3754-4CF2-B142-3AC37AABDC42}" dt="2020-11-18T10:34:11.109" v="6712" actId="20577"/>
        <pc:sldMkLst>
          <pc:docMk/>
          <pc:sldMk cId="4008796705" sldId="271"/>
        </pc:sldMkLst>
        <pc:spChg chg="add del">
          <ac:chgData name="GIANLUCA" userId="f8b71ee7-d3dd-4944-89bf-b66d5ea1144c" providerId="ADAL" clId="{3A76C5CC-3754-4CF2-B142-3AC37AABDC42}" dt="2020-11-17T17:00:14.473" v="238" actId="478"/>
          <ac:spMkLst>
            <pc:docMk/>
            <pc:sldMk cId="4008796705" sldId="271"/>
            <ac:spMk id="2" creationId="{D6DFD08A-9307-41E6-B056-271B21E3C391}"/>
          </ac:spMkLst>
        </pc:spChg>
        <pc:spChg chg="mod ord">
          <ac:chgData name="GIANLUCA" userId="f8b71ee7-d3dd-4944-89bf-b66d5ea1144c" providerId="ADAL" clId="{3A76C5CC-3754-4CF2-B142-3AC37AABDC42}" dt="2020-11-17T17:01:29.121" v="263" actId="1076"/>
          <ac:spMkLst>
            <pc:docMk/>
            <pc:sldMk cId="4008796705" sldId="271"/>
            <ac:spMk id="3" creationId="{2F49B1EC-36BB-4C4B-8579-2552CA4A7D60}"/>
          </ac:spMkLst>
        </pc:spChg>
        <pc:spChg chg="mod">
          <ac:chgData name="GIANLUCA" userId="f8b71ee7-d3dd-4944-89bf-b66d5ea1144c" providerId="ADAL" clId="{3A76C5CC-3754-4CF2-B142-3AC37AABDC42}" dt="2020-11-17T18:45:43.811" v="1086" actId="207"/>
          <ac:spMkLst>
            <pc:docMk/>
            <pc:sldMk cId="4008796705" sldId="271"/>
            <ac:spMk id="18" creationId="{81B77BD0-CD0D-4CE8-A276-C7B842EBE3C0}"/>
          </ac:spMkLst>
        </pc:spChg>
        <pc:spChg chg="mod">
          <ac:chgData name="GIANLUCA" userId="f8b71ee7-d3dd-4944-89bf-b66d5ea1144c" providerId="ADAL" clId="{3A76C5CC-3754-4CF2-B142-3AC37AABDC42}" dt="2020-11-17T18:45:48.603" v="1087" actId="207"/>
          <ac:spMkLst>
            <pc:docMk/>
            <pc:sldMk cId="4008796705" sldId="271"/>
            <ac:spMk id="21" creationId="{66FCF8DF-C7CB-4826-910B-AADD2CAFD87A}"/>
          </ac:spMkLst>
        </pc:spChg>
        <pc:spChg chg="mod">
          <ac:chgData name="GIANLUCA" userId="f8b71ee7-d3dd-4944-89bf-b66d5ea1144c" providerId="ADAL" clId="{3A76C5CC-3754-4CF2-B142-3AC37AABDC42}" dt="2020-11-17T18:46:55.547" v="1216" actId="207"/>
          <ac:spMkLst>
            <pc:docMk/>
            <pc:sldMk cId="4008796705" sldId="271"/>
            <ac:spMk id="22" creationId="{45196E90-4E9B-4613-9D07-09D3606AC611}"/>
          </ac:spMkLst>
        </pc:spChg>
      </pc:sldChg>
      <pc:sldChg chg="new del">
        <pc:chgData name="GIANLUCA" userId="f8b71ee7-d3dd-4944-89bf-b66d5ea1144c" providerId="ADAL" clId="{3A76C5CC-3754-4CF2-B142-3AC37AABDC42}" dt="2020-11-17T18:48:44.390" v="1229" actId="2696"/>
        <pc:sldMkLst>
          <pc:docMk/>
          <pc:sldMk cId="2374108503" sldId="272"/>
        </pc:sldMkLst>
      </pc:sldChg>
      <pc:sldChg chg="addSp delSp modSp add mod modNotesTx">
        <pc:chgData name="GIANLUCA" userId="f8b71ee7-d3dd-4944-89bf-b66d5ea1144c" providerId="ADAL" clId="{3A76C5CC-3754-4CF2-B142-3AC37AABDC42}" dt="2020-11-18T10:36:12.036" v="6784" actId="20577"/>
        <pc:sldMkLst>
          <pc:docMk/>
          <pc:sldMk cId="2848463821" sldId="272"/>
        </pc:sldMkLst>
        <pc:spChg chg="add del">
          <ac:chgData name="GIANLUCA" userId="f8b71ee7-d3dd-4944-89bf-b66d5ea1144c" providerId="ADAL" clId="{3A76C5CC-3754-4CF2-B142-3AC37AABDC42}" dt="2020-11-17T20:46:50.584" v="2906" actId="21"/>
          <ac:spMkLst>
            <pc:docMk/>
            <pc:sldMk cId="2848463821" sldId="272"/>
            <ac:spMk id="2" creationId="{D6DFD08A-9307-41E6-B056-271B21E3C391}"/>
          </ac:spMkLst>
        </pc:spChg>
        <pc:spChg chg="del mod">
          <ac:chgData name="GIANLUCA" userId="f8b71ee7-d3dd-4944-89bf-b66d5ea1144c" providerId="ADAL" clId="{3A76C5CC-3754-4CF2-B142-3AC37AABDC42}" dt="2020-11-17T20:46:50.584" v="2906" actId="21"/>
          <ac:spMkLst>
            <pc:docMk/>
            <pc:sldMk cId="2848463821" sldId="272"/>
            <ac:spMk id="3" creationId="{2F49B1EC-36BB-4C4B-8579-2552CA4A7D60}"/>
          </ac:spMkLst>
        </pc:spChg>
        <pc:spChg chg="add del">
          <ac:chgData name="GIANLUCA" userId="f8b71ee7-d3dd-4944-89bf-b66d5ea1144c" providerId="ADAL" clId="{3A76C5CC-3754-4CF2-B142-3AC37AABDC42}" dt="2020-11-17T20:46:50.584" v="2906" actId="21"/>
          <ac:spMkLst>
            <pc:docMk/>
            <pc:sldMk cId="2848463821" sldId="272"/>
            <ac:spMk id="8" creationId="{8B2FA319-666E-43A5-9535-F80AF1CBD245}"/>
          </ac:spMkLst>
        </pc:spChg>
        <pc:spChg chg="del">
          <ac:chgData name="GIANLUCA" userId="f8b71ee7-d3dd-4944-89bf-b66d5ea1144c" providerId="ADAL" clId="{3A76C5CC-3754-4CF2-B142-3AC37AABDC42}" dt="2020-11-17T18:52:08.127" v="1249" actId="478"/>
          <ac:spMkLst>
            <pc:docMk/>
            <pc:sldMk cId="2848463821" sldId="272"/>
            <ac:spMk id="18" creationId="{81B77BD0-CD0D-4CE8-A276-C7B842EBE3C0}"/>
          </ac:spMkLst>
        </pc:spChg>
        <pc:spChg chg="add del mod ord">
          <ac:chgData name="GIANLUCA" userId="f8b71ee7-d3dd-4944-89bf-b66d5ea1144c" providerId="ADAL" clId="{3A76C5CC-3754-4CF2-B142-3AC37AABDC42}" dt="2020-11-17T20:46:50.584" v="2906" actId="21"/>
          <ac:spMkLst>
            <pc:docMk/>
            <pc:sldMk cId="2848463821" sldId="272"/>
            <ac:spMk id="19" creationId="{9FF656B1-D88F-4C1B-A2C0-1837A26A263C}"/>
          </ac:spMkLst>
        </pc:spChg>
        <pc:spChg chg="del">
          <ac:chgData name="GIANLUCA" userId="f8b71ee7-d3dd-4944-89bf-b66d5ea1144c" providerId="ADAL" clId="{3A76C5CC-3754-4CF2-B142-3AC37AABDC42}" dt="2020-11-17T18:52:09.809" v="1251" actId="478"/>
          <ac:spMkLst>
            <pc:docMk/>
            <pc:sldMk cId="2848463821" sldId="272"/>
            <ac:spMk id="21" creationId="{66FCF8DF-C7CB-4826-910B-AADD2CAFD87A}"/>
          </ac:spMkLst>
        </pc:spChg>
        <pc:spChg chg="del">
          <ac:chgData name="GIANLUCA" userId="f8b71ee7-d3dd-4944-89bf-b66d5ea1144c" providerId="ADAL" clId="{3A76C5CC-3754-4CF2-B142-3AC37AABDC42}" dt="2020-11-17T18:52:10.801" v="1252" actId="478"/>
          <ac:spMkLst>
            <pc:docMk/>
            <pc:sldMk cId="2848463821" sldId="272"/>
            <ac:spMk id="22" creationId="{45196E90-4E9B-4613-9D07-09D3606AC611}"/>
          </ac:spMkLst>
        </pc:spChg>
        <pc:spChg chg="add mod">
          <ac:chgData name="GIANLUCA" userId="f8b71ee7-d3dd-4944-89bf-b66d5ea1144c" providerId="ADAL" clId="{3A76C5CC-3754-4CF2-B142-3AC37AABDC42}" dt="2020-11-17T20:50:36.419" v="3028" actId="1036"/>
          <ac:spMkLst>
            <pc:docMk/>
            <pc:sldMk cId="2848463821" sldId="272"/>
            <ac:spMk id="33" creationId="{B3EDA6E1-DC66-41D0-BE39-162620456847}"/>
          </ac:spMkLst>
        </pc:spChg>
        <pc:spChg chg="add mod">
          <ac:chgData name="GIANLUCA" userId="f8b71ee7-d3dd-4944-89bf-b66d5ea1144c" providerId="ADAL" clId="{3A76C5CC-3754-4CF2-B142-3AC37AABDC42}" dt="2020-11-17T20:46:57.860" v="2908"/>
          <ac:spMkLst>
            <pc:docMk/>
            <pc:sldMk cId="2848463821" sldId="272"/>
            <ac:spMk id="34" creationId="{9BCFB1B8-665E-4930-8ECC-41F671402E12}"/>
          </ac:spMkLst>
        </pc:spChg>
        <pc:spChg chg="add mod">
          <ac:chgData name="GIANLUCA" userId="f8b71ee7-d3dd-4944-89bf-b66d5ea1144c" providerId="ADAL" clId="{3A76C5CC-3754-4CF2-B142-3AC37AABDC42}" dt="2020-11-17T20:48:08.740" v="2952" actId="1076"/>
          <ac:spMkLst>
            <pc:docMk/>
            <pc:sldMk cId="2848463821" sldId="272"/>
            <ac:spMk id="35" creationId="{B8E7A8C3-207D-4A64-BDBE-188E4329164A}"/>
          </ac:spMkLst>
        </pc:spChg>
        <pc:spChg chg="add mod ord">
          <ac:chgData name="GIANLUCA" userId="f8b71ee7-d3dd-4944-89bf-b66d5ea1144c" providerId="ADAL" clId="{3A76C5CC-3754-4CF2-B142-3AC37AABDC42}" dt="2020-11-17T20:47:40.222" v="2943" actId="170"/>
          <ac:spMkLst>
            <pc:docMk/>
            <pc:sldMk cId="2848463821" sldId="272"/>
            <ac:spMk id="36" creationId="{42AC9FD8-86B3-4609-926A-1578EF8DF6F5}"/>
          </ac:spMkLst>
        </pc:spChg>
        <pc:graphicFrameChg chg="add del mod modGraphic">
          <ac:chgData name="GIANLUCA" userId="f8b71ee7-d3dd-4944-89bf-b66d5ea1144c" providerId="ADAL" clId="{3A76C5CC-3754-4CF2-B142-3AC37AABDC42}" dt="2020-11-17T20:46:50.584" v="2906" actId="21"/>
          <ac:graphicFrameMkLst>
            <pc:docMk/>
            <pc:sldMk cId="2848463821" sldId="272"/>
            <ac:graphicFrameMk id="4" creationId="{DBBD5522-A196-42F8-B541-72D79E4F7CDE}"/>
          </ac:graphicFrameMkLst>
        </pc:graphicFrameChg>
        <pc:graphicFrameChg chg="add mod modGraphic">
          <ac:chgData name="GIANLUCA" userId="f8b71ee7-d3dd-4944-89bf-b66d5ea1144c" providerId="ADAL" clId="{3A76C5CC-3754-4CF2-B142-3AC37AABDC42}" dt="2020-11-17T20:50:36.419" v="3028" actId="1036"/>
          <ac:graphicFrameMkLst>
            <pc:docMk/>
            <pc:sldMk cId="2848463821" sldId="272"/>
            <ac:graphicFrameMk id="37" creationId="{327669CB-0E60-4297-B713-59C318A7B2B5}"/>
          </ac:graphicFrameMkLst>
        </pc:graphicFrameChg>
        <pc:picChg chg="del">
          <ac:chgData name="GIANLUCA" userId="f8b71ee7-d3dd-4944-89bf-b66d5ea1144c" providerId="ADAL" clId="{3A76C5CC-3754-4CF2-B142-3AC37AABDC42}" dt="2020-11-17T20:47:46.987" v="2945" actId="21"/>
          <ac:picMkLst>
            <pc:docMk/>
            <pc:sldMk cId="2848463821" sldId="272"/>
            <ac:picMk id="6" creationId="{DE89952A-40AD-4DDD-8836-5CCAD854B578}"/>
          </ac:picMkLst>
        </pc:picChg>
        <pc:picChg chg="add del mod">
          <ac:chgData name="GIANLUCA" userId="f8b71ee7-d3dd-4944-89bf-b66d5ea1144c" providerId="ADAL" clId="{3A76C5CC-3754-4CF2-B142-3AC37AABDC42}" dt="2020-11-17T20:46:50.584" v="2906" actId="21"/>
          <ac:picMkLst>
            <pc:docMk/>
            <pc:sldMk cId="2848463821" sldId="272"/>
            <ac:picMk id="9" creationId="{E24EC54E-FE88-4728-8931-E296CF28EFE8}"/>
          </ac:picMkLst>
        </pc:picChg>
        <pc:picChg chg="add del mod">
          <ac:chgData name="GIANLUCA" userId="f8b71ee7-d3dd-4944-89bf-b66d5ea1144c" providerId="ADAL" clId="{3A76C5CC-3754-4CF2-B142-3AC37AABDC42}" dt="2020-11-17T20:21:37.946" v="2604" actId="478"/>
          <ac:picMkLst>
            <pc:docMk/>
            <pc:sldMk cId="2848463821" sldId="272"/>
            <ac:picMk id="11" creationId="{BF3AAB03-84F5-4245-9BE1-80E33AA855AC}"/>
          </ac:picMkLst>
        </pc:picChg>
        <pc:picChg chg="add del mod">
          <ac:chgData name="GIANLUCA" userId="f8b71ee7-d3dd-4944-89bf-b66d5ea1144c" providerId="ADAL" clId="{3A76C5CC-3754-4CF2-B142-3AC37AABDC42}" dt="2020-11-17T20:46:50.584" v="2906" actId="21"/>
          <ac:picMkLst>
            <pc:docMk/>
            <pc:sldMk cId="2848463821" sldId="272"/>
            <ac:picMk id="13" creationId="{757BE652-4308-476D-BC88-8C835B748B97}"/>
          </ac:picMkLst>
        </pc:picChg>
        <pc:picChg chg="add del mod">
          <ac:chgData name="GIANLUCA" userId="f8b71ee7-d3dd-4944-89bf-b66d5ea1144c" providerId="ADAL" clId="{3A76C5CC-3754-4CF2-B142-3AC37AABDC42}" dt="2020-11-17T20:46:50.584" v="2906" actId="21"/>
          <ac:picMkLst>
            <pc:docMk/>
            <pc:sldMk cId="2848463821" sldId="272"/>
            <ac:picMk id="15" creationId="{7A960EA0-A17C-402F-A520-CC414B8D812F}"/>
          </ac:picMkLst>
        </pc:picChg>
        <pc:picChg chg="add del mod modCrop">
          <ac:chgData name="GIANLUCA" userId="f8b71ee7-d3dd-4944-89bf-b66d5ea1144c" providerId="ADAL" clId="{3A76C5CC-3754-4CF2-B142-3AC37AABDC42}" dt="2020-11-17T20:46:50.584" v="2906" actId="21"/>
          <ac:picMkLst>
            <pc:docMk/>
            <pc:sldMk cId="2848463821" sldId="272"/>
            <ac:picMk id="17" creationId="{73FCC608-CA73-44A2-A803-1A1D27DB50E4}"/>
          </ac:picMkLst>
        </pc:picChg>
        <pc:picChg chg="add del mod">
          <ac:chgData name="GIANLUCA" userId="f8b71ee7-d3dd-4944-89bf-b66d5ea1144c" providerId="ADAL" clId="{3A76C5CC-3754-4CF2-B142-3AC37AABDC42}" dt="2020-11-17T20:46:50.584" v="2906" actId="21"/>
          <ac:picMkLst>
            <pc:docMk/>
            <pc:sldMk cId="2848463821" sldId="272"/>
            <ac:picMk id="24" creationId="{45C0F954-C5FE-497D-A2F9-BB1EFEFC2A2B}"/>
          </ac:picMkLst>
        </pc:picChg>
        <pc:picChg chg="add del mod">
          <ac:chgData name="GIANLUCA" userId="f8b71ee7-d3dd-4944-89bf-b66d5ea1144c" providerId="ADAL" clId="{3A76C5CC-3754-4CF2-B142-3AC37AABDC42}" dt="2020-11-17T20:46:50.584" v="2906" actId="21"/>
          <ac:picMkLst>
            <pc:docMk/>
            <pc:sldMk cId="2848463821" sldId="272"/>
            <ac:picMk id="32" creationId="{8A786EE3-468C-4B50-BCDA-AA8C5C1AD66B}"/>
          </ac:picMkLst>
        </pc:picChg>
        <pc:picChg chg="add mod">
          <ac:chgData name="GIANLUCA" userId="f8b71ee7-d3dd-4944-89bf-b66d5ea1144c" providerId="ADAL" clId="{3A76C5CC-3754-4CF2-B142-3AC37AABDC42}" dt="2020-11-17T20:50:36.419" v="3028" actId="1036"/>
          <ac:picMkLst>
            <pc:docMk/>
            <pc:sldMk cId="2848463821" sldId="272"/>
            <ac:picMk id="38" creationId="{A91C6F1D-17F1-4FEC-9809-BAAC0026228A}"/>
          </ac:picMkLst>
        </pc:picChg>
        <pc:picChg chg="add mod">
          <ac:chgData name="GIANLUCA" userId="f8b71ee7-d3dd-4944-89bf-b66d5ea1144c" providerId="ADAL" clId="{3A76C5CC-3754-4CF2-B142-3AC37AABDC42}" dt="2020-11-17T20:50:36.419" v="3028" actId="1036"/>
          <ac:picMkLst>
            <pc:docMk/>
            <pc:sldMk cId="2848463821" sldId="272"/>
            <ac:picMk id="39" creationId="{3AA12CEE-633D-4F90-B813-F3F1F6F0FBEE}"/>
          </ac:picMkLst>
        </pc:picChg>
        <pc:picChg chg="add mod">
          <ac:chgData name="GIANLUCA" userId="f8b71ee7-d3dd-4944-89bf-b66d5ea1144c" providerId="ADAL" clId="{3A76C5CC-3754-4CF2-B142-3AC37AABDC42}" dt="2020-11-17T20:50:36.419" v="3028" actId="1036"/>
          <ac:picMkLst>
            <pc:docMk/>
            <pc:sldMk cId="2848463821" sldId="272"/>
            <ac:picMk id="40" creationId="{5803ADFE-BF75-4BE6-9E52-5C67A67387B6}"/>
          </ac:picMkLst>
        </pc:picChg>
        <pc:picChg chg="add mod">
          <ac:chgData name="GIANLUCA" userId="f8b71ee7-d3dd-4944-89bf-b66d5ea1144c" providerId="ADAL" clId="{3A76C5CC-3754-4CF2-B142-3AC37AABDC42}" dt="2020-11-17T20:50:36.419" v="3028" actId="1036"/>
          <ac:picMkLst>
            <pc:docMk/>
            <pc:sldMk cId="2848463821" sldId="272"/>
            <ac:picMk id="41" creationId="{4F4B7B00-80F1-4FBA-A00C-F32FDFCF72E1}"/>
          </ac:picMkLst>
        </pc:picChg>
        <pc:picChg chg="add mod">
          <ac:chgData name="GIANLUCA" userId="f8b71ee7-d3dd-4944-89bf-b66d5ea1144c" providerId="ADAL" clId="{3A76C5CC-3754-4CF2-B142-3AC37AABDC42}" dt="2020-11-17T20:50:36.419" v="3028" actId="1036"/>
          <ac:picMkLst>
            <pc:docMk/>
            <pc:sldMk cId="2848463821" sldId="272"/>
            <ac:picMk id="42" creationId="{CFF7CAA8-2121-44D6-B9BA-CBF747BBD445}"/>
          </ac:picMkLst>
        </pc:picChg>
        <pc:picChg chg="add del mod">
          <ac:chgData name="GIANLUCA" userId="f8b71ee7-d3dd-4944-89bf-b66d5ea1144c" providerId="ADAL" clId="{3A76C5CC-3754-4CF2-B142-3AC37AABDC42}" dt="2020-11-17T20:48:44.055" v="2980" actId="478"/>
          <ac:picMkLst>
            <pc:docMk/>
            <pc:sldMk cId="2848463821" sldId="272"/>
            <ac:picMk id="43" creationId="{660EB4DD-F8E5-4EB8-9DF1-533FF7871093}"/>
          </ac:picMkLst>
        </pc:picChg>
        <pc:picChg chg="add mod">
          <ac:chgData name="GIANLUCA" userId="f8b71ee7-d3dd-4944-89bf-b66d5ea1144c" providerId="ADAL" clId="{3A76C5CC-3754-4CF2-B142-3AC37AABDC42}" dt="2020-11-17T20:47:58.800" v="2951" actId="1076"/>
          <ac:picMkLst>
            <pc:docMk/>
            <pc:sldMk cId="2848463821" sldId="272"/>
            <ac:picMk id="44" creationId="{FF4B8A1E-7C77-4939-AFA9-650108793260}"/>
          </ac:picMkLst>
        </pc:picChg>
        <pc:picChg chg="add mod">
          <ac:chgData name="GIANLUCA" userId="f8b71ee7-d3dd-4944-89bf-b66d5ea1144c" providerId="ADAL" clId="{3A76C5CC-3754-4CF2-B142-3AC37AABDC42}" dt="2020-11-17T20:50:36.419" v="3028" actId="1036"/>
          <ac:picMkLst>
            <pc:docMk/>
            <pc:sldMk cId="2848463821" sldId="272"/>
            <ac:picMk id="45" creationId="{91578476-D0DD-4177-90E9-06AAE1639F91}"/>
          </ac:picMkLst>
        </pc:picChg>
        <pc:picChg chg="add mod">
          <ac:chgData name="GIANLUCA" userId="f8b71ee7-d3dd-4944-89bf-b66d5ea1144c" providerId="ADAL" clId="{3A76C5CC-3754-4CF2-B142-3AC37AABDC42}" dt="2020-11-17T20:50:36.419" v="3028" actId="1036"/>
          <ac:picMkLst>
            <pc:docMk/>
            <pc:sldMk cId="2848463821" sldId="272"/>
            <ac:picMk id="46" creationId="{E7D08326-528C-4336-848F-81F81F457F7A}"/>
          </ac:picMkLst>
        </pc:picChg>
        <pc:picChg chg="add mod">
          <ac:chgData name="GIANLUCA" userId="f8b71ee7-d3dd-4944-89bf-b66d5ea1144c" providerId="ADAL" clId="{3A76C5CC-3754-4CF2-B142-3AC37AABDC42}" dt="2020-11-17T20:50:36.419" v="3028" actId="1036"/>
          <ac:picMkLst>
            <pc:docMk/>
            <pc:sldMk cId="2848463821" sldId="272"/>
            <ac:picMk id="47" creationId="{F2537DA0-9AB7-499B-BA01-DA3840CF0C8D}"/>
          </ac:picMkLst>
        </pc:picChg>
        <pc:picChg chg="add mod">
          <ac:chgData name="GIANLUCA" userId="f8b71ee7-d3dd-4944-89bf-b66d5ea1144c" providerId="ADAL" clId="{3A76C5CC-3754-4CF2-B142-3AC37AABDC42}" dt="2020-11-17T20:50:36.419" v="3028" actId="1036"/>
          <ac:picMkLst>
            <pc:docMk/>
            <pc:sldMk cId="2848463821" sldId="272"/>
            <ac:picMk id="48" creationId="{23E08C6D-5AF1-4DAC-B8F5-8F9AD79CD439}"/>
          </ac:picMkLst>
        </pc:picChg>
        <pc:picChg chg="add mod">
          <ac:chgData name="GIANLUCA" userId="f8b71ee7-d3dd-4944-89bf-b66d5ea1144c" providerId="ADAL" clId="{3A76C5CC-3754-4CF2-B142-3AC37AABDC42}" dt="2020-11-17T20:51:10.997" v="3035" actId="207"/>
          <ac:picMkLst>
            <pc:docMk/>
            <pc:sldMk cId="2848463821" sldId="272"/>
            <ac:picMk id="49" creationId="{AEBD384A-2E56-4F1F-AF09-9ED9098B3CF2}"/>
          </ac:picMkLst>
        </pc:picChg>
        <pc:picChg chg="add mod">
          <ac:chgData name="GIANLUCA" userId="f8b71ee7-d3dd-4944-89bf-b66d5ea1144c" providerId="ADAL" clId="{3A76C5CC-3754-4CF2-B142-3AC37AABDC42}" dt="2020-11-17T20:51:05.332" v="3033" actId="208"/>
          <ac:picMkLst>
            <pc:docMk/>
            <pc:sldMk cId="2848463821" sldId="272"/>
            <ac:picMk id="50" creationId="{58E7A9AD-0870-4F3D-968C-5B961F572C93}"/>
          </ac:picMkLst>
        </pc:picChg>
        <pc:picChg chg="add mod">
          <ac:chgData name="GIANLUCA" userId="f8b71ee7-d3dd-4944-89bf-b66d5ea1144c" providerId="ADAL" clId="{3A76C5CC-3754-4CF2-B142-3AC37AABDC42}" dt="2020-11-17T20:51:02.239" v="3032" actId="208"/>
          <ac:picMkLst>
            <pc:docMk/>
            <pc:sldMk cId="2848463821" sldId="272"/>
            <ac:picMk id="51" creationId="{400F2268-2738-4203-8B87-77C58486EFBD}"/>
          </ac:picMkLst>
        </pc:picChg>
        <pc:picChg chg="mod">
          <ac:chgData name="GIANLUCA" userId="f8b71ee7-d3dd-4944-89bf-b66d5ea1144c" providerId="ADAL" clId="{3A76C5CC-3754-4CF2-B142-3AC37AABDC42}" dt="2020-11-17T20:47:53.588" v="2948" actId="554"/>
          <ac:picMkLst>
            <pc:docMk/>
            <pc:sldMk cId="2848463821" sldId="272"/>
            <ac:picMk id="6146" creationId="{9531072D-24E8-49BC-9638-91281297B851}"/>
          </ac:picMkLst>
        </pc:picChg>
        <pc:cxnChg chg="del">
          <ac:chgData name="GIANLUCA" userId="f8b71ee7-d3dd-4944-89bf-b66d5ea1144c" providerId="ADAL" clId="{3A76C5CC-3754-4CF2-B142-3AC37AABDC42}" dt="2020-11-17T18:52:09" v="1250" actId="478"/>
          <ac:cxnSpMkLst>
            <pc:docMk/>
            <pc:sldMk cId="2848463821" sldId="272"/>
            <ac:cxnSpMk id="5" creationId="{2C6EBE5E-5928-4DC1-BA40-116609BFA228}"/>
          </ac:cxnSpMkLst>
        </pc:cxnChg>
        <pc:cxnChg chg="del">
          <ac:chgData name="GIANLUCA" userId="f8b71ee7-d3dd-4944-89bf-b66d5ea1144c" providerId="ADAL" clId="{3A76C5CC-3754-4CF2-B142-3AC37AABDC42}" dt="2020-11-17T18:52:11.244" v="1253" actId="478"/>
          <ac:cxnSpMkLst>
            <pc:docMk/>
            <pc:sldMk cId="2848463821" sldId="272"/>
            <ac:cxnSpMk id="20" creationId="{E6B7B4F5-5F24-4559-8E5F-0335F14090D0}"/>
          </ac:cxnSpMkLst>
        </pc:cxnChg>
      </pc:sldChg>
      <pc:sldChg chg="addSp delSp modSp add mod ord modNotesTx">
        <pc:chgData name="GIANLUCA" userId="f8b71ee7-d3dd-4944-89bf-b66d5ea1144c" providerId="ADAL" clId="{3A76C5CC-3754-4CF2-B142-3AC37AABDC42}" dt="2020-11-18T09:58:33.542" v="4293" actId="20577"/>
        <pc:sldMkLst>
          <pc:docMk/>
          <pc:sldMk cId="845619916" sldId="273"/>
        </pc:sldMkLst>
        <pc:spChg chg="mod">
          <ac:chgData name="GIANLUCA" userId="f8b71ee7-d3dd-4944-89bf-b66d5ea1144c" providerId="ADAL" clId="{3A76C5CC-3754-4CF2-B142-3AC37AABDC42}" dt="2020-11-17T18:54:05.099" v="1283" actId="14100"/>
          <ac:spMkLst>
            <pc:docMk/>
            <pc:sldMk cId="845619916" sldId="273"/>
            <ac:spMk id="3" creationId="{2F49B1EC-36BB-4C4B-8579-2552CA4A7D60}"/>
          </ac:spMkLst>
        </pc:spChg>
        <pc:spChg chg="add mod">
          <ac:chgData name="GIANLUCA" userId="f8b71ee7-d3dd-4944-89bf-b66d5ea1144c" providerId="ADAL" clId="{3A76C5CC-3754-4CF2-B142-3AC37AABDC42}" dt="2020-11-17T18:59:40.908" v="1778" actId="208"/>
          <ac:spMkLst>
            <pc:docMk/>
            <pc:sldMk cId="845619916" sldId="273"/>
            <ac:spMk id="4" creationId="{13E0C6E4-12E6-416E-8E23-A2F009FF3468}"/>
          </ac:spMkLst>
        </pc:spChg>
        <pc:spChg chg="add mod">
          <ac:chgData name="GIANLUCA" userId="f8b71ee7-d3dd-4944-89bf-b66d5ea1144c" providerId="ADAL" clId="{3A76C5CC-3754-4CF2-B142-3AC37AABDC42}" dt="2020-11-18T09:56:04.786" v="4129" actId="207"/>
          <ac:spMkLst>
            <pc:docMk/>
            <pc:sldMk cId="845619916" sldId="273"/>
            <ac:spMk id="17" creationId="{16A816EE-1030-4E99-BC94-DB5958525202}"/>
          </ac:spMkLst>
        </pc:spChg>
        <pc:spChg chg="del mod">
          <ac:chgData name="GIANLUCA" userId="f8b71ee7-d3dd-4944-89bf-b66d5ea1144c" providerId="ADAL" clId="{3A76C5CC-3754-4CF2-B142-3AC37AABDC42}" dt="2020-11-17T18:57:57.295" v="1764" actId="478"/>
          <ac:spMkLst>
            <pc:docMk/>
            <pc:sldMk cId="845619916" sldId="273"/>
            <ac:spMk id="18" creationId="{81B77BD0-CD0D-4CE8-A276-C7B842EBE3C0}"/>
          </ac:spMkLst>
        </pc:spChg>
        <pc:spChg chg="mod ord">
          <ac:chgData name="GIANLUCA" userId="f8b71ee7-d3dd-4944-89bf-b66d5ea1144c" providerId="ADAL" clId="{3A76C5CC-3754-4CF2-B142-3AC37AABDC42}" dt="2020-11-18T09:55:45.325" v="4125" actId="20577"/>
          <ac:spMkLst>
            <pc:docMk/>
            <pc:sldMk cId="845619916" sldId="273"/>
            <ac:spMk id="21" creationId="{66FCF8DF-C7CB-4826-910B-AADD2CAFD87A}"/>
          </ac:spMkLst>
        </pc:spChg>
        <pc:spChg chg="del">
          <ac:chgData name="GIANLUCA" userId="f8b71ee7-d3dd-4944-89bf-b66d5ea1144c" providerId="ADAL" clId="{3A76C5CC-3754-4CF2-B142-3AC37AABDC42}" dt="2020-11-17T18:57:55.720" v="1763" actId="478"/>
          <ac:spMkLst>
            <pc:docMk/>
            <pc:sldMk cId="845619916" sldId="273"/>
            <ac:spMk id="22" creationId="{45196E90-4E9B-4613-9D07-09D3606AC611}"/>
          </ac:spMkLst>
        </pc:spChg>
        <pc:picChg chg="add mod modCrop">
          <ac:chgData name="GIANLUCA" userId="f8b71ee7-d3dd-4944-89bf-b66d5ea1144c" providerId="ADAL" clId="{3A76C5CC-3754-4CF2-B142-3AC37AABDC42}" dt="2020-11-17T19:01:53.598" v="1802" actId="1076"/>
          <ac:picMkLst>
            <pc:docMk/>
            <pc:sldMk cId="845619916" sldId="273"/>
            <ac:picMk id="9" creationId="{35CA2648-D9C8-486D-AA08-999954035C6E}"/>
          </ac:picMkLst>
        </pc:picChg>
        <pc:picChg chg="add mod modCrop">
          <ac:chgData name="GIANLUCA" userId="f8b71ee7-d3dd-4944-89bf-b66d5ea1144c" providerId="ADAL" clId="{3A76C5CC-3754-4CF2-B142-3AC37AABDC42}" dt="2020-11-17T19:03:53.137" v="1828" actId="732"/>
          <ac:picMkLst>
            <pc:docMk/>
            <pc:sldMk cId="845619916" sldId="273"/>
            <ac:picMk id="11" creationId="{050E368C-5901-412B-ABA9-A4E1D1BB827A}"/>
          </ac:picMkLst>
        </pc:picChg>
        <pc:picChg chg="del mod">
          <ac:chgData name="GIANLUCA" userId="f8b71ee7-d3dd-4944-89bf-b66d5ea1144c" providerId="ADAL" clId="{3A76C5CC-3754-4CF2-B142-3AC37AABDC42}" dt="2020-11-17T19:00:44.540" v="1786" actId="478"/>
          <ac:picMkLst>
            <pc:docMk/>
            <pc:sldMk cId="845619916" sldId="273"/>
            <ac:picMk id="6146" creationId="{9531072D-24E8-49BC-9638-91281297B851}"/>
          </ac:picMkLst>
        </pc:picChg>
        <pc:cxnChg chg="mod">
          <ac:chgData name="GIANLUCA" userId="f8b71ee7-d3dd-4944-89bf-b66d5ea1144c" providerId="ADAL" clId="{3A76C5CC-3754-4CF2-B142-3AC37AABDC42}" dt="2020-11-18T09:54:48.980" v="4070" actId="1038"/>
          <ac:cxnSpMkLst>
            <pc:docMk/>
            <pc:sldMk cId="845619916" sldId="273"/>
            <ac:cxnSpMk id="5" creationId="{2C6EBE5E-5928-4DC1-BA40-116609BFA228}"/>
          </ac:cxnSpMkLst>
        </pc:cxnChg>
        <pc:cxnChg chg="add mod">
          <ac:chgData name="GIANLUCA" userId="f8b71ee7-d3dd-4944-89bf-b66d5ea1144c" providerId="ADAL" clId="{3A76C5CC-3754-4CF2-B142-3AC37AABDC42}" dt="2020-11-18T09:55:56.209" v="4127" actId="1076"/>
          <ac:cxnSpMkLst>
            <pc:docMk/>
            <pc:sldMk cId="845619916" sldId="273"/>
            <ac:cxnSpMk id="18" creationId="{EB58EB88-AC07-446F-B7B6-4E7E47371C52}"/>
          </ac:cxnSpMkLst>
        </pc:cxnChg>
        <pc:cxnChg chg="del">
          <ac:chgData name="GIANLUCA" userId="f8b71ee7-d3dd-4944-89bf-b66d5ea1144c" providerId="ADAL" clId="{3A76C5CC-3754-4CF2-B142-3AC37AABDC42}" dt="2020-11-17T18:57:54.371" v="1762" actId="478"/>
          <ac:cxnSpMkLst>
            <pc:docMk/>
            <pc:sldMk cId="845619916" sldId="273"/>
            <ac:cxnSpMk id="20" creationId="{E6B7B4F5-5F24-4559-8E5F-0335F14090D0}"/>
          </ac:cxnSpMkLst>
        </pc:cxnChg>
      </pc:sldChg>
      <pc:sldChg chg="addSp delSp modSp add mod ord">
        <pc:chgData name="GIANLUCA" userId="f8b71ee7-d3dd-4944-89bf-b66d5ea1144c" providerId="ADAL" clId="{3A76C5CC-3754-4CF2-B142-3AC37AABDC42}" dt="2020-11-17T19:37:25.811" v="2422" actId="1076"/>
        <pc:sldMkLst>
          <pc:docMk/>
          <pc:sldMk cId="1879821821" sldId="274"/>
        </pc:sldMkLst>
        <pc:spChg chg="add del">
          <ac:chgData name="GIANLUCA" userId="f8b71ee7-d3dd-4944-89bf-b66d5ea1144c" providerId="ADAL" clId="{3A76C5CC-3754-4CF2-B142-3AC37AABDC42}" dt="2020-11-17T19:24:59.151" v="2083" actId="478"/>
          <ac:spMkLst>
            <pc:docMk/>
            <pc:sldMk cId="1879821821" sldId="274"/>
            <ac:spMk id="2" creationId="{D6DFD08A-9307-41E6-B056-271B21E3C391}"/>
          </ac:spMkLst>
        </pc:spChg>
        <pc:spChg chg="mod ord">
          <ac:chgData name="GIANLUCA" userId="f8b71ee7-d3dd-4944-89bf-b66d5ea1144c" providerId="ADAL" clId="{3A76C5CC-3754-4CF2-B142-3AC37AABDC42}" dt="2020-11-17T19:35:05.007" v="2376" actId="1036"/>
          <ac:spMkLst>
            <pc:docMk/>
            <pc:sldMk cId="1879821821" sldId="274"/>
            <ac:spMk id="3" creationId="{2F49B1EC-36BB-4C4B-8579-2552CA4A7D60}"/>
          </ac:spMkLst>
        </pc:spChg>
        <pc:spChg chg="add del">
          <ac:chgData name="GIANLUCA" userId="f8b71ee7-d3dd-4944-89bf-b66d5ea1144c" providerId="ADAL" clId="{3A76C5CC-3754-4CF2-B142-3AC37AABDC42}" dt="2020-11-17T19:24:57.040" v="2082" actId="478"/>
          <ac:spMkLst>
            <pc:docMk/>
            <pc:sldMk cId="1879821821" sldId="274"/>
            <ac:spMk id="4" creationId="{13E0C6E4-12E6-416E-8E23-A2F009FF3468}"/>
          </ac:spMkLst>
        </pc:spChg>
        <pc:spChg chg="add mod ord">
          <ac:chgData name="GIANLUCA" userId="f8b71ee7-d3dd-4944-89bf-b66d5ea1144c" providerId="ADAL" clId="{3A76C5CC-3754-4CF2-B142-3AC37AABDC42}" dt="2020-11-17T19:26:07.358" v="2105" actId="171"/>
          <ac:spMkLst>
            <pc:docMk/>
            <pc:sldMk cId="1879821821" sldId="274"/>
            <ac:spMk id="12" creationId="{64321F4F-C11F-4960-897E-B13A108DCA22}"/>
          </ac:spMkLst>
        </pc:spChg>
        <pc:spChg chg="add del">
          <ac:chgData name="GIANLUCA" userId="f8b71ee7-d3dd-4944-89bf-b66d5ea1144c" providerId="ADAL" clId="{3A76C5CC-3754-4CF2-B142-3AC37AABDC42}" dt="2020-11-17T19:29:37.638" v="2160" actId="11529"/>
          <ac:spMkLst>
            <pc:docMk/>
            <pc:sldMk cId="1879821821" sldId="274"/>
            <ac:spMk id="17" creationId="{002AA473-0926-4948-A9A7-3252CB0DFA9F}"/>
          </ac:spMkLst>
        </pc:spChg>
        <pc:spChg chg="del mod">
          <ac:chgData name="GIANLUCA" userId="f8b71ee7-d3dd-4944-89bf-b66d5ea1144c" providerId="ADAL" clId="{3A76C5CC-3754-4CF2-B142-3AC37AABDC42}" dt="2020-11-17T19:25:17.524" v="2089" actId="478"/>
          <ac:spMkLst>
            <pc:docMk/>
            <pc:sldMk cId="1879821821" sldId="274"/>
            <ac:spMk id="21" creationId="{66FCF8DF-C7CB-4826-910B-AADD2CAFD87A}"/>
          </ac:spMkLst>
        </pc:spChg>
        <pc:spChg chg="add mod">
          <ac:chgData name="GIANLUCA" userId="f8b71ee7-d3dd-4944-89bf-b66d5ea1144c" providerId="ADAL" clId="{3A76C5CC-3754-4CF2-B142-3AC37AABDC42}" dt="2020-11-17T19:34:42.451" v="2361" actId="14100"/>
          <ac:spMkLst>
            <pc:docMk/>
            <pc:sldMk cId="1879821821" sldId="274"/>
            <ac:spMk id="24" creationId="{FFA06CE6-11F3-4DA5-93E0-37888818634A}"/>
          </ac:spMkLst>
        </pc:spChg>
        <pc:spChg chg="add mod">
          <ac:chgData name="GIANLUCA" userId="f8b71ee7-d3dd-4944-89bf-b66d5ea1144c" providerId="ADAL" clId="{3A76C5CC-3754-4CF2-B142-3AC37AABDC42}" dt="2020-11-17T19:37:15.483" v="2421" actId="1076"/>
          <ac:spMkLst>
            <pc:docMk/>
            <pc:sldMk cId="1879821821" sldId="274"/>
            <ac:spMk id="25" creationId="{D46ACB15-7820-413F-93C7-A3A846061BEE}"/>
          </ac:spMkLst>
        </pc:spChg>
        <pc:spChg chg="add mod ord">
          <ac:chgData name="GIANLUCA" userId="f8b71ee7-d3dd-4944-89bf-b66d5ea1144c" providerId="ADAL" clId="{3A76C5CC-3754-4CF2-B142-3AC37AABDC42}" dt="2020-11-17T19:29:45.462" v="2171" actId="171"/>
          <ac:spMkLst>
            <pc:docMk/>
            <pc:sldMk cId="1879821821" sldId="274"/>
            <ac:spMk id="29" creationId="{3D115071-A526-4197-9E85-CD80B19657DA}"/>
          </ac:spMkLst>
        </pc:spChg>
        <pc:spChg chg="add mod">
          <ac:chgData name="GIANLUCA" userId="f8b71ee7-d3dd-4944-89bf-b66d5ea1144c" providerId="ADAL" clId="{3A76C5CC-3754-4CF2-B142-3AC37AABDC42}" dt="2020-11-17T19:37:25.811" v="2422" actId="1076"/>
          <ac:spMkLst>
            <pc:docMk/>
            <pc:sldMk cId="1879821821" sldId="274"/>
            <ac:spMk id="31" creationId="{E453F4E8-85C4-468C-9BAE-2996D50AD4C6}"/>
          </ac:spMkLst>
        </pc:spChg>
        <pc:spChg chg="add mod">
          <ac:chgData name="GIANLUCA" userId="f8b71ee7-d3dd-4944-89bf-b66d5ea1144c" providerId="ADAL" clId="{3A76C5CC-3754-4CF2-B142-3AC37AABDC42}" dt="2020-11-17T19:35:41.077" v="2411" actId="1036"/>
          <ac:spMkLst>
            <pc:docMk/>
            <pc:sldMk cId="1879821821" sldId="274"/>
            <ac:spMk id="34" creationId="{DDBE7C71-ADF4-4246-85C4-E72704EF7855}"/>
          </ac:spMkLst>
        </pc:spChg>
        <pc:picChg chg="del mod">
          <ac:chgData name="GIANLUCA" userId="f8b71ee7-d3dd-4944-89bf-b66d5ea1144c" providerId="ADAL" clId="{3A76C5CC-3754-4CF2-B142-3AC37AABDC42}" dt="2020-11-17T19:28:42.978" v="2139" actId="478"/>
          <ac:picMkLst>
            <pc:docMk/>
            <pc:sldMk cId="1879821821" sldId="274"/>
            <ac:picMk id="6" creationId="{DE89952A-40AD-4DDD-8836-5CCAD854B578}"/>
          </ac:picMkLst>
        </pc:picChg>
        <pc:picChg chg="del">
          <ac:chgData name="GIANLUCA" userId="f8b71ee7-d3dd-4944-89bf-b66d5ea1144c" providerId="ADAL" clId="{3A76C5CC-3754-4CF2-B142-3AC37AABDC42}" dt="2020-11-17T19:21:58.701" v="1993" actId="478"/>
          <ac:picMkLst>
            <pc:docMk/>
            <pc:sldMk cId="1879821821" sldId="274"/>
            <ac:picMk id="9" creationId="{35CA2648-D9C8-486D-AA08-999954035C6E}"/>
          </ac:picMkLst>
        </pc:picChg>
        <pc:picChg chg="add mod ord modCrop">
          <ac:chgData name="GIANLUCA" userId="f8b71ee7-d3dd-4944-89bf-b66d5ea1144c" providerId="ADAL" clId="{3A76C5CC-3754-4CF2-B142-3AC37AABDC42}" dt="2020-11-17T19:34:07.723" v="2355" actId="554"/>
          <ac:picMkLst>
            <pc:docMk/>
            <pc:sldMk cId="1879821821" sldId="274"/>
            <ac:picMk id="10" creationId="{8B7FC30B-4DBC-46AD-964A-BD9A6F198BE7}"/>
          </ac:picMkLst>
        </pc:picChg>
        <pc:picChg chg="del">
          <ac:chgData name="GIANLUCA" userId="f8b71ee7-d3dd-4944-89bf-b66d5ea1144c" providerId="ADAL" clId="{3A76C5CC-3754-4CF2-B142-3AC37AABDC42}" dt="2020-11-17T19:21:56.902" v="1992" actId="478"/>
          <ac:picMkLst>
            <pc:docMk/>
            <pc:sldMk cId="1879821821" sldId="274"/>
            <ac:picMk id="11" creationId="{050E368C-5901-412B-ABA9-A4E1D1BB827A}"/>
          </ac:picMkLst>
        </pc:picChg>
        <pc:picChg chg="add mod modCrop">
          <ac:chgData name="GIANLUCA" userId="f8b71ee7-d3dd-4944-89bf-b66d5ea1144c" providerId="ADAL" clId="{3A76C5CC-3754-4CF2-B142-3AC37AABDC42}" dt="2020-11-17T19:35:24.084" v="2379" actId="14100"/>
          <ac:picMkLst>
            <pc:docMk/>
            <pc:sldMk cId="1879821821" sldId="274"/>
            <ac:picMk id="16" creationId="{967A28A4-C705-4C2E-841B-27E148AEEE6E}"/>
          </ac:picMkLst>
        </pc:picChg>
        <pc:picChg chg="add mod">
          <ac:chgData name="GIANLUCA" userId="f8b71ee7-d3dd-4944-89bf-b66d5ea1144c" providerId="ADAL" clId="{3A76C5CC-3754-4CF2-B142-3AC37AABDC42}" dt="2020-11-17T19:36:37.354" v="2419" actId="1076"/>
          <ac:picMkLst>
            <pc:docMk/>
            <pc:sldMk cId="1879821821" sldId="274"/>
            <ac:picMk id="20" creationId="{00844ECA-20FE-4410-93C8-B7FF698BDCB6}"/>
          </ac:picMkLst>
        </pc:picChg>
        <pc:picChg chg="add mod">
          <ac:chgData name="GIANLUCA" userId="f8b71ee7-d3dd-4944-89bf-b66d5ea1144c" providerId="ADAL" clId="{3A76C5CC-3754-4CF2-B142-3AC37AABDC42}" dt="2020-11-17T19:37:05.674" v="2420" actId="1076"/>
          <ac:picMkLst>
            <pc:docMk/>
            <pc:sldMk cId="1879821821" sldId="274"/>
            <ac:picMk id="22" creationId="{99DB940A-8635-4DA7-8A8F-82EF21A6990D}"/>
          </ac:picMkLst>
        </pc:picChg>
        <pc:picChg chg="add del mod">
          <ac:chgData name="GIANLUCA" userId="f8b71ee7-d3dd-4944-89bf-b66d5ea1144c" providerId="ADAL" clId="{3A76C5CC-3754-4CF2-B142-3AC37AABDC42}" dt="2020-11-17T19:34:51.565" v="2362" actId="478"/>
          <ac:picMkLst>
            <pc:docMk/>
            <pc:sldMk cId="1879821821" sldId="274"/>
            <ac:picMk id="30" creationId="{D3350E8C-C712-4A53-9920-34752E284E3A}"/>
          </ac:picMkLst>
        </pc:picChg>
        <pc:picChg chg="add del mod">
          <ac:chgData name="GIANLUCA" userId="f8b71ee7-d3dd-4944-89bf-b66d5ea1144c" providerId="ADAL" clId="{3A76C5CC-3754-4CF2-B142-3AC37AABDC42}" dt="2020-11-17T19:31:39.862" v="2236"/>
          <ac:picMkLst>
            <pc:docMk/>
            <pc:sldMk cId="1879821821" sldId="274"/>
            <ac:picMk id="32" creationId="{507A1CEF-75A1-47CA-81FF-3A8DE5FB4867}"/>
          </ac:picMkLst>
        </pc:picChg>
        <pc:picChg chg="add mod">
          <ac:chgData name="GIANLUCA" userId="f8b71ee7-d3dd-4944-89bf-b66d5ea1144c" providerId="ADAL" clId="{3A76C5CC-3754-4CF2-B142-3AC37AABDC42}" dt="2020-11-17T19:35:41.077" v="2411" actId="1036"/>
          <ac:picMkLst>
            <pc:docMk/>
            <pc:sldMk cId="1879821821" sldId="274"/>
            <ac:picMk id="35" creationId="{31E1F2E6-DF4C-4C6A-8244-8C468932AC38}"/>
          </ac:picMkLst>
        </pc:picChg>
        <pc:cxnChg chg="mod">
          <ac:chgData name="GIANLUCA" userId="f8b71ee7-d3dd-4944-89bf-b66d5ea1144c" providerId="ADAL" clId="{3A76C5CC-3754-4CF2-B142-3AC37AABDC42}" dt="2020-11-17T19:35:05.007" v="2376" actId="1036"/>
          <ac:cxnSpMkLst>
            <pc:docMk/>
            <pc:sldMk cId="1879821821" sldId="274"/>
            <ac:cxnSpMk id="5" creationId="{2C6EBE5E-5928-4DC1-BA40-116609BFA228}"/>
          </ac:cxnSpMkLst>
        </pc:cxnChg>
      </pc:sldChg>
    </pc:docChg>
  </pc:docChgLst>
</pc:chgInfo>
</file>

<file path=ppt/media/hdphoto1.wdp>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sv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A2E4E-9D4C-433C-AB13-3F69E4D3548C}" type="datetimeFigureOut">
              <a:rPr lang="it-IT" smtClean="0"/>
              <a:t>18/11/2020</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2B6CA9-25DC-4241-BF32-D7E399664241}" type="slidenum">
              <a:rPr lang="it-IT" smtClean="0"/>
              <a:t>‹#›</a:t>
            </a:fld>
            <a:endParaRPr lang="it-IT"/>
          </a:p>
        </p:txBody>
      </p:sp>
    </p:spTree>
    <p:extLst>
      <p:ext uri="{BB962C8B-B14F-4D97-AF65-F5344CB8AC3E}">
        <p14:creationId xmlns:p14="http://schemas.microsoft.com/office/powerpoint/2010/main" val="41864591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a:t>Buongiorno a tutti, sono Gianluca Spinelli, membro del team di progetto COVIR, proposto dall’azienda Capgemini e coordinato dal nostro coach Tino Iuliano; e presenterò l’idea, spiegherò un po’ l’obiettivo di Covir per poi passare la parola ai miei colleghi che illustreranno gli attori, funzionalità e navigazione.</a:t>
            </a:r>
          </a:p>
          <a:p>
            <a:endParaRPr lang="it-IT"/>
          </a:p>
        </p:txBody>
      </p:sp>
      <p:sp>
        <p:nvSpPr>
          <p:cNvPr id="4" name="Segnaposto numero diapositiva 3"/>
          <p:cNvSpPr>
            <a:spLocks noGrp="1"/>
          </p:cNvSpPr>
          <p:nvPr>
            <p:ph type="sldNum" sz="quarter" idx="5"/>
          </p:nvPr>
        </p:nvSpPr>
        <p:spPr/>
        <p:txBody>
          <a:bodyPr/>
          <a:lstStyle/>
          <a:p>
            <a:fld id="{372B6CA9-25DC-4241-BF32-D7E399664241}" type="slidenum">
              <a:rPr lang="it-IT" smtClean="0"/>
              <a:t>1</a:t>
            </a:fld>
            <a:endParaRPr lang="it-IT"/>
          </a:p>
        </p:txBody>
      </p:sp>
    </p:spTree>
    <p:extLst>
      <p:ext uri="{BB962C8B-B14F-4D97-AF65-F5344CB8AC3E}">
        <p14:creationId xmlns:p14="http://schemas.microsoft.com/office/powerpoint/2010/main" val="2163542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a:latin typeface="Abadi" panose="020B0604020104020204" pitchFamily="34" charset="0"/>
              </a:rPr>
              <a:t>Il problema è rappresentato da una condizione: LA SOLITUDINE, il 13% circa degli italiani non ha qualcuno con cui parlare (per esprimere i propri problemi, avere compagnia, supporto)</a:t>
            </a:r>
          </a:p>
          <a:p>
            <a:pPr marL="0" marR="0" lvl="0" indent="0" algn="l" defTabSz="914400" rtl="0" eaLnBrk="1" fontAlgn="auto" latinLnBrk="0" hangingPunct="1">
              <a:lnSpc>
                <a:spcPct val="100000"/>
              </a:lnSpc>
              <a:spcBef>
                <a:spcPts val="0"/>
              </a:spcBef>
              <a:spcAft>
                <a:spcPts val="0"/>
              </a:spcAft>
              <a:buClrTx/>
              <a:buSzTx/>
              <a:buFontTx/>
              <a:buNone/>
              <a:tabLst/>
              <a:defRPr/>
            </a:pPr>
            <a:r>
              <a:rPr lang="it-IT" sz="1200">
                <a:latin typeface="Abadi" panose="020B0604020104020204" pitchFamily="34" charset="0"/>
              </a:rPr>
              <a:t>Per essere coinvolti in queste </a:t>
            </a:r>
            <a:r>
              <a:rPr lang="it-IT" sz="1200" err="1">
                <a:latin typeface="Abadi" panose="020B0604020104020204" pitchFamily="34" charset="0"/>
              </a:rPr>
              <a:t>convs</a:t>
            </a:r>
            <a:r>
              <a:rPr lang="it-IT" sz="1200">
                <a:latin typeface="Abadi" panose="020B0604020104020204" pitchFamily="34" charset="0"/>
              </a:rPr>
              <a:t> dobbiamo essere già persone socialmente connesse, ma se siamo soli? Di fatto la solitudine incidendo sulla mente della persona rende più difficile l’approccio sociale.</a:t>
            </a:r>
          </a:p>
          <a:p>
            <a:endParaRPr lang="it-IT" sz="1200">
              <a:latin typeface="Abadi"/>
            </a:endParaRPr>
          </a:p>
        </p:txBody>
      </p:sp>
      <p:sp>
        <p:nvSpPr>
          <p:cNvPr id="4" name="Segnaposto numero diapositiva 3"/>
          <p:cNvSpPr>
            <a:spLocks noGrp="1"/>
          </p:cNvSpPr>
          <p:nvPr>
            <p:ph type="sldNum" sz="quarter" idx="5"/>
          </p:nvPr>
        </p:nvSpPr>
        <p:spPr/>
        <p:txBody>
          <a:bodyPr/>
          <a:lstStyle/>
          <a:p>
            <a:fld id="{372B6CA9-25DC-4241-BF32-D7E399664241}" type="slidenum">
              <a:rPr lang="it-IT" smtClean="0"/>
              <a:t>3</a:t>
            </a:fld>
            <a:endParaRPr lang="it-IT"/>
          </a:p>
        </p:txBody>
      </p:sp>
    </p:spTree>
    <p:extLst>
      <p:ext uri="{BB962C8B-B14F-4D97-AF65-F5344CB8AC3E}">
        <p14:creationId xmlns:p14="http://schemas.microsoft.com/office/powerpoint/2010/main" val="3159376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a:latin typeface="Abadi"/>
              </a:rPr>
              <a:t>In primis il nome Covir, seppur simile al termine </a:t>
            </a:r>
            <a:r>
              <a:rPr lang="it-IT" sz="1200" err="1">
                <a:latin typeface="Abadi"/>
              </a:rPr>
              <a:t>Covid</a:t>
            </a:r>
            <a:r>
              <a:rPr lang="it-IT" sz="1200">
                <a:latin typeface="Abadi"/>
              </a:rPr>
              <a:t>, che oramai fa parte della nostra… .Covir vuole colmare un vuoto, vuole fare ciò che le altre app ancora non fanno: sconfiggere la solitudine, che ai tempi del </a:t>
            </a:r>
            <a:r>
              <a:rPr lang="it-IT" sz="1200" err="1">
                <a:latin typeface="Abadi"/>
              </a:rPr>
              <a:t>Covid</a:t>
            </a:r>
            <a:r>
              <a:rPr lang="it-IT" sz="1200">
                <a:latin typeface="Abadi"/>
              </a:rPr>
              <a:t> è sempre più sentita, specialmente dagli anziani. in maniera diretta.   </a:t>
            </a:r>
            <a:r>
              <a:rPr lang="it-IT" sz="1200">
                <a:latin typeface="Abadi" panose="020B0604020104020204" pitchFamily="34" charset="0"/>
              </a:rPr>
              <a:t>Come lo facciamo? Creando incontri…</a:t>
            </a:r>
            <a:endParaRPr lang="it-IT"/>
          </a:p>
        </p:txBody>
      </p:sp>
      <p:sp>
        <p:nvSpPr>
          <p:cNvPr id="4" name="Segnaposto numero diapositiva 3"/>
          <p:cNvSpPr>
            <a:spLocks noGrp="1"/>
          </p:cNvSpPr>
          <p:nvPr>
            <p:ph type="sldNum" sz="quarter" idx="5"/>
          </p:nvPr>
        </p:nvSpPr>
        <p:spPr/>
        <p:txBody>
          <a:bodyPr/>
          <a:lstStyle/>
          <a:p>
            <a:fld id="{372B6CA9-25DC-4241-BF32-D7E399664241}" type="slidenum">
              <a:rPr lang="it-IT" smtClean="0"/>
              <a:t>4</a:t>
            </a:fld>
            <a:endParaRPr lang="it-IT"/>
          </a:p>
        </p:txBody>
      </p:sp>
    </p:spTree>
    <p:extLst>
      <p:ext uri="{BB962C8B-B14F-4D97-AF65-F5344CB8AC3E}">
        <p14:creationId xmlns:p14="http://schemas.microsoft.com/office/powerpoint/2010/main" val="28905186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a:latin typeface="Abadi"/>
              </a:rPr>
              <a:t>Quindi l’idea di Capgemini è creare un’applicazione per Android e iOS… ciò dimostra che ormai anche gli ‘over 60’ non vogliono fare più a meno di uno smartphone.</a:t>
            </a:r>
          </a:p>
          <a:p>
            <a:r>
              <a:rPr lang="it-IT" sz="1200">
                <a:latin typeface="Abadi"/>
              </a:rPr>
              <a:t>Come abbiamo detto il nostro obiettivo è colmare un vuoto, e per tanto il TARGET di Covir è rappresentato da… </a:t>
            </a:r>
          </a:p>
          <a:p>
            <a:pPr marL="0" marR="0" lvl="0" indent="0" algn="l" defTabSz="914400" rtl="0" eaLnBrk="1" fontAlgn="auto" latinLnBrk="0" hangingPunct="1">
              <a:lnSpc>
                <a:spcPct val="100000"/>
              </a:lnSpc>
              <a:spcBef>
                <a:spcPts val="0"/>
              </a:spcBef>
              <a:spcAft>
                <a:spcPts val="0"/>
              </a:spcAft>
              <a:buClrTx/>
              <a:buSzTx/>
              <a:buFontTx/>
              <a:buNone/>
              <a:tabLst/>
              <a:defRPr/>
            </a:pPr>
            <a:r>
              <a:rPr lang="it-IT" sz="1200">
                <a:latin typeface="Abadi" panose="020B0604020104020204" pitchFamily="34" charset="0"/>
              </a:rPr>
              <a:t>In questo scenario si colloca perfettamente la nostra app, in quanto riesce a raggiungere il grande pubblico con particolare attenzione agli «over 60»,  quindi fornendo una user </a:t>
            </a:r>
            <a:r>
              <a:rPr lang="it-IT" sz="1200" err="1">
                <a:latin typeface="Abadi" panose="020B0604020104020204" pitchFamily="34" charset="0"/>
              </a:rPr>
              <a:t>experience</a:t>
            </a:r>
            <a:r>
              <a:rPr lang="it-IT" sz="1200">
                <a:latin typeface="Abadi" panose="020B0604020104020204" pitchFamily="34" charset="0"/>
              </a:rPr>
              <a:t>. </a:t>
            </a:r>
            <a:endParaRPr lang="it-IT"/>
          </a:p>
        </p:txBody>
      </p:sp>
      <p:sp>
        <p:nvSpPr>
          <p:cNvPr id="4" name="Segnaposto numero diapositiva 3"/>
          <p:cNvSpPr>
            <a:spLocks noGrp="1"/>
          </p:cNvSpPr>
          <p:nvPr>
            <p:ph type="sldNum" sz="quarter" idx="5"/>
          </p:nvPr>
        </p:nvSpPr>
        <p:spPr/>
        <p:txBody>
          <a:bodyPr/>
          <a:lstStyle/>
          <a:p>
            <a:fld id="{372B6CA9-25DC-4241-BF32-D7E399664241}" type="slidenum">
              <a:rPr lang="it-IT" smtClean="0"/>
              <a:t>5</a:t>
            </a:fld>
            <a:endParaRPr lang="it-IT"/>
          </a:p>
        </p:txBody>
      </p:sp>
    </p:spTree>
    <p:extLst>
      <p:ext uri="{BB962C8B-B14F-4D97-AF65-F5344CB8AC3E}">
        <p14:creationId xmlns:p14="http://schemas.microsoft.com/office/powerpoint/2010/main" val="15199511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a:latin typeface="Abadi"/>
              </a:rPr>
              <a:t>Parliamo di Competitors… dopo diverse ricerche, sono state selezionate le 3 più grandi piattaforme  che si collocano in questo contesto di utilizzo:</a:t>
            </a:r>
          </a:p>
          <a:p>
            <a:r>
              <a:rPr lang="it-IT" sz="1200">
                <a:latin typeface="Abadi"/>
              </a:rPr>
              <a:t>VOLONTARI PER UN GIORNO,  PROVACI e TROVAVOLONTARIO</a:t>
            </a:r>
          </a:p>
          <a:p>
            <a:r>
              <a:rPr lang="it-IT" sz="1200">
                <a:latin typeface="Abadi"/>
              </a:rPr>
              <a:t>Queste soluzione proposte, hanno principalmente come obiettivo promuovere il volontariato attraverso la possibilità di registrarsi e cercare attività da svolgere, presso centri, associazioni ecc. Covir ha un’idea ben diversa, vuole connettere direttamente richiedente con volontario, offrendo la possibilità di prendere appuntamento sfruttando le piattaforme esistenti. Questa soluzione non è temporanea, pensata perché ora c’è il COVID, ma definitiva in quanto permette di raggiungere l’obiettivo in maniera veloce. </a:t>
            </a:r>
          </a:p>
        </p:txBody>
      </p:sp>
      <p:sp>
        <p:nvSpPr>
          <p:cNvPr id="4" name="Segnaposto numero diapositiva 3"/>
          <p:cNvSpPr>
            <a:spLocks noGrp="1"/>
          </p:cNvSpPr>
          <p:nvPr>
            <p:ph type="sldNum" sz="quarter" idx="5"/>
          </p:nvPr>
        </p:nvSpPr>
        <p:spPr/>
        <p:txBody>
          <a:bodyPr/>
          <a:lstStyle/>
          <a:p>
            <a:fld id="{372B6CA9-25DC-4241-BF32-D7E399664241}" type="slidenum">
              <a:rPr lang="it-IT" smtClean="0"/>
              <a:t>6</a:t>
            </a:fld>
            <a:endParaRPr lang="it-IT"/>
          </a:p>
        </p:txBody>
      </p:sp>
    </p:spTree>
    <p:extLst>
      <p:ext uri="{BB962C8B-B14F-4D97-AF65-F5344CB8AC3E}">
        <p14:creationId xmlns:p14="http://schemas.microsoft.com/office/powerpoint/2010/main" val="40702701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a:latin typeface="Abadi" panose="020B0604020104020204" pitchFamily="34" charset="0"/>
              </a:rPr>
              <a:t>Anche se siamo isolati con il covid riusciamo ad incontrarci su </a:t>
            </a:r>
            <a:r>
              <a:rPr lang="it-IT" sz="1200" err="1">
                <a:latin typeface="Abadi" panose="020B0604020104020204" pitchFamily="34" charset="0"/>
              </a:rPr>
              <a:t>whatsapp</a:t>
            </a:r>
            <a:r>
              <a:rPr lang="it-IT" sz="1200">
                <a:latin typeface="Abadi" panose="020B0604020104020204" pitchFamily="34" charset="0"/>
              </a:rPr>
              <a:t>, su </a:t>
            </a:r>
            <a:r>
              <a:rPr lang="it-IT" sz="1200" err="1">
                <a:latin typeface="Abadi" panose="020B0604020104020204" pitchFamily="34" charset="0"/>
              </a:rPr>
              <a:t>instagram</a:t>
            </a:r>
            <a:r>
              <a:rPr lang="it-IT" sz="1200">
                <a:latin typeface="Abadi" panose="020B0604020104020204" pitchFamily="34" charset="0"/>
              </a:rPr>
              <a:t>…. Per essere coinvolti in queste </a:t>
            </a:r>
            <a:r>
              <a:rPr lang="it-IT" sz="1200" err="1">
                <a:latin typeface="Abadi" panose="020B0604020104020204" pitchFamily="34" charset="0"/>
              </a:rPr>
              <a:t>convs</a:t>
            </a:r>
            <a:r>
              <a:rPr lang="it-IT" sz="1200">
                <a:latin typeface="Abadi" panose="020B0604020104020204" pitchFamily="34" charset="0"/>
              </a:rPr>
              <a:t> dobbiamo essere già persone socialmente connesse, ma se siamo soli?</a:t>
            </a:r>
          </a:p>
          <a:p>
            <a:endParaRPr lang="it-IT" sz="1200">
              <a:latin typeface="Abadi"/>
            </a:endParaRPr>
          </a:p>
        </p:txBody>
      </p:sp>
      <p:sp>
        <p:nvSpPr>
          <p:cNvPr id="4" name="Segnaposto numero diapositiva 3"/>
          <p:cNvSpPr>
            <a:spLocks noGrp="1"/>
          </p:cNvSpPr>
          <p:nvPr>
            <p:ph type="sldNum" sz="quarter" idx="5"/>
          </p:nvPr>
        </p:nvSpPr>
        <p:spPr/>
        <p:txBody>
          <a:bodyPr/>
          <a:lstStyle/>
          <a:p>
            <a:fld id="{372B6CA9-25DC-4241-BF32-D7E399664241}" type="slidenum">
              <a:rPr lang="it-IT" smtClean="0"/>
              <a:t>16</a:t>
            </a:fld>
            <a:endParaRPr lang="it-IT"/>
          </a:p>
        </p:txBody>
      </p:sp>
    </p:spTree>
    <p:extLst>
      <p:ext uri="{BB962C8B-B14F-4D97-AF65-F5344CB8AC3E}">
        <p14:creationId xmlns:p14="http://schemas.microsoft.com/office/powerpoint/2010/main" val="32199154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11/18/2020</a:t>
            </a:fld>
            <a:endParaRPr lang="en-US"/>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07263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11/18/2020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11910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11/18/2020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041830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11/18/2020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44664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11/18/2020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533188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11/18/2020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87651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11/18/2020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10848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11/18/2020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40536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11/18/2020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653585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11/18/2020</a:t>
            </a:fld>
            <a:endParaRPr lang="en-US"/>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594336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11/18/2020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35553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11/18/2020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926330383"/>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7" r:id="rId5"/>
    <p:sldLayoutId id="2147483731" r:id="rId6"/>
    <p:sldLayoutId id="2147483732" r:id="rId7"/>
    <p:sldLayoutId id="2147483733" r:id="rId8"/>
    <p:sldLayoutId id="2147483736" r:id="rId9"/>
    <p:sldLayoutId id="2147483734" r:id="rId10"/>
    <p:sldLayoutId id="2147483735"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8" Type="http://schemas.openxmlformats.org/officeDocument/2006/relationships/image" Target="../media/image33.jpeg"/><Relationship Id="rId3" Type="http://schemas.microsoft.com/office/2007/relationships/hdphoto" Target="../media/hdphoto1.wdp"/><Relationship Id="rId7" Type="http://schemas.openxmlformats.org/officeDocument/2006/relationships/image" Target="../media/image32.jpe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1.jpeg"/><Relationship Id="rId5" Type="http://schemas.openxmlformats.org/officeDocument/2006/relationships/image" Target="../media/image30.svg"/><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8" Type="http://schemas.openxmlformats.org/officeDocument/2006/relationships/image" Target="../media/image36.jpeg"/><Relationship Id="rId3" Type="http://schemas.microsoft.com/office/2007/relationships/hdphoto" Target="../media/hdphoto1.wdp"/><Relationship Id="rId7" Type="http://schemas.openxmlformats.org/officeDocument/2006/relationships/image" Target="../media/image35.jpe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4.jpeg"/><Relationship Id="rId5" Type="http://schemas.openxmlformats.org/officeDocument/2006/relationships/image" Target="../media/image30.svg"/><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8" Type="http://schemas.openxmlformats.org/officeDocument/2006/relationships/image" Target="../media/image33.jpeg"/><Relationship Id="rId3" Type="http://schemas.microsoft.com/office/2007/relationships/hdphoto" Target="../media/hdphoto1.wdp"/><Relationship Id="rId7" Type="http://schemas.openxmlformats.org/officeDocument/2006/relationships/image" Target="../media/image38.jpe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7.jpeg"/><Relationship Id="rId5" Type="http://schemas.openxmlformats.org/officeDocument/2006/relationships/image" Target="../media/image30.svg"/><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8" Type="http://schemas.openxmlformats.org/officeDocument/2006/relationships/image" Target="../media/image41.jpeg"/><Relationship Id="rId3" Type="http://schemas.microsoft.com/office/2007/relationships/hdphoto" Target="../media/hdphoto1.wdp"/><Relationship Id="rId7" Type="http://schemas.openxmlformats.org/officeDocument/2006/relationships/image" Target="../media/image40.jpe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9.jpeg"/><Relationship Id="rId5" Type="http://schemas.openxmlformats.org/officeDocument/2006/relationships/image" Target="../media/image30.svg"/><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8" Type="http://schemas.openxmlformats.org/officeDocument/2006/relationships/image" Target="../media/image44.jpeg"/><Relationship Id="rId3" Type="http://schemas.microsoft.com/office/2007/relationships/hdphoto" Target="../media/hdphoto1.wdp"/><Relationship Id="rId7" Type="http://schemas.openxmlformats.org/officeDocument/2006/relationships/image" Target="../media/image43.jpe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42.jpeg"/><Relationship Id="rId5" Type="http://schemas.openxmlformats.org/officeDocument/2006/relationships/image" Target="../media/image30.svg"/><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image" Target="../media/image45.jpeg"/><Relationship Id="rId7"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4.jpe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e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7.svg"/><Relationship Id="rId3" Type="http://schemas.openxmlformats.org/officeDocument/2006/relationships/image" Target="../media/image9.jpeg"/><Relationship Id="rId7" Type="http://schemas.openxmlformats.org/officeDocument/2006/relationships/image" Target="../media/image13.png"/><Relationship Id="rId12"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2.png"/><Relationship Id="rId11" Type="http://schemas.microsoft.com/office/2007/relationships/hdphoto" Target="../media/hdphoto1.wdp"/><Relationship Id="rId5" Type="http://schemas.openxmlformats.org/officeDocument/2006/relationships/image" Target="../media/image11.png"/><Relationship Id="rId10" Type="http://schemas.openxmlformats.org/officeDocument/2006/relationships/image" Target="../media/image5.png"/><Relationship Id="rId4" Type="http://schemas.openxmlformats.org/officeDocument/2006/relationships/image" Target="../media/image10.png"/><Relationship Id="rId9" Type="http://schemas.openxmlformats.org/officeDocument/2006/relationships/image" Target="../media/image15.svg"/><Relationship Id="rId14" Type="http://schemas.openxmlformats.org/officeDocument/2006/relationships/image" Target="../media/image18.svg"/></Relationships>
</file>

<file path=ppt/slides/_rels/slide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0.svg"/><Relationship Id="rId7"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2.svg"/><Relationship Id="rId4" Type="http://schemas.openxmlformats.org/officeDocument/2006/relationships/image" Target="../media/image21.png"/><Relationship Id="rId9" Type="http://schemas.openxmlformats.org/officeDocument/2006/relationships/image" Target="../media/image24.sv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A Cesena stop alle visite dei parenti nelle case per anziani -  CesenaNotizie.net">
            <a:extLst>
              <a:ext uri="{FF2B5EF4-FFF2-40B4-BE49-F238E27FC236}">
                <a16:creationId xmlns:a16="http://schemas.microsoft.com/office/drawing/2014/main" id="{AA479AA0-E373-4A99-BFE4-AA07870D3216}"/>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2742" r="3572"/>
          <a:stretch/>
        </p:blipFill>
        <p:spPr bwMode="auto">
          <a:xfrm>
            <a:off x="3518847" y="10"/>
            <a:ext cx="8673153"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27908D92-DE68-4670-BC25-1764ED672406}"/>
              </a:ext>
            </a:extLst>
          </p:cNvPr>
          <p:cNvSpPr>
            <a:spLocks noGrp="1"/>
          </p:cNvSpPr>
          <p:nvPr>
            <p:ph type="ctrTitle"/>
          </p:nvPr>
        </p:nvSpPr>
        <p:spPr>
          <a:xfrm>
            <a:off x="1296330" y="3522619"/>
            <a:ext cx="2529379" cy="782583"/>
          </a:xfrm>
        </p:spPr>
        <p:txBody>
          <a:bodyPr anchor="b">
            <a:noAutofit/>
          </a:bodyPr>
          <a:lstStyle/>
          <a:p>
            <a:r>
              <a:rPr lang="it-IT" sz="5300">
                <a:solidFill>
                  <a:srgbClr val="0070C0"/>
                </a:solidFill>
              </a:rPr>
              <a:t>Covir</a:t>
            </a:r>
          </a:p>
        </p:txBody>
      </p:sp>
      <p:sp>
        <p:nvSpPr>
          <p:cNvPr id="3" name="Sottotitolo 2">
            <a:extLst>
              <a:ext uri="{FF2B5EF4-FFF2-40B4-BE49-F238E27FC236}">
                <a16:creationId xmlns:a16="http://schemas.microsoft.com/office/drawing/2014/main" id="{CAEB3425-3829-4C98-9791-9983924678D9}"/>
              </a:ext>
            </a:extLst>
          </p:cNvPr>
          <p:cNvSpPr>
            <a:spLocks noGrp="1"/>
          </p:cNvSpPr>
          <p:nvPr>
            <p:ph type="subTitle" idx="1"/>
          </p:nvPr>
        </p:nvSpPr>
        <p:spPr>
          <a:xfrm>
            <a:off x="375002" y="4709738"/>
            <a:ext cx="4023359" cy="729597"/>
          </a:xfrm>
        </p:spPr>
        <p:txBody>
          <a:bodyPr>
            <a:normAutofit fontScale="85000" lnSpcReduction="20000"/>
          </a:bodyPr>
          <a:lstStyle/>
          <a:p>
            <a:r>
              <a:rPr lang="it-IT" sz="2000">
                <a:latin typeface="Abadi" panose="020B0604020202020204" pitchFamily="34" charset="0"/>
              </a:rPr>
              <a:t>Presentazione idea</a:t>
            </a:r>
          </a:p>
          <a:p>
            <a:r>
              <a:rPr lang="it-IT" sz="2000">
                <a:latin typeface="Abadi" panose="020B0604020202020204" pitchFamily="34" charset="0"/>
              </a:rPr>
              <a:t>Analisi dei requisiti</a:t>
            </a:r>
          </a:p>
        </p:txBody>
      </p:sp>
      <p:sp>
        <p:nvSpPr>
          <p:cNvPr id="75" name="Rectangle 7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7" name="Rectangle 7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2">
              <a:lumMod val="25000"/>
              <a:lumOff val="75000"/>
            </a:schemeClr>
          </a:solidFill>
          <a:ln w="3175">
            <a:solidFill>
              <a:schemeClr val="tx2">
                <a:lumMod val="25000"/>
                <a:lumOff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asellaDiTesto 3">
            <a:extLst>
              <a:ext uri="{FF2B5EF4-FFF2-40B4-BE49-F238E27FC236}">
                <a16:creationId xmlns:a16="http://schemas.microsoft.com/office/drawing/2014/main" id="{F2C20A36-3E36-4834-A1C6-2C962A405346}"/>
              </a:ext>
            </a:extLst>
          </p:cNvPr>
          <p:cNvSpPr txBox="1"/>
          <p:nvPr/>
        </p:nvSpPr>
        <p:spPr>
          <a:xfrm>
            <a:off x="157794" y="6322473"/>
            <a:ext cx="2104639" cy="307777"/>
          </a:xfrm>
          <a:prstGeom prst="rect">
            <a:avLst/>
          </a:prstGeom>
          <a:noFill/>
        </p:spPr>
        <p:txBody>
          <a:bodyPr wrap="square" rtlCol="0">
            <a:spAutoFit/>
          </a:bodyPr>
          <a:lstStyle/>
          <a:p>
            <a:r>
              <a:rPr lang="it-IT" sz="1400" b="1"/>
              <a:t>In collaborazione con:</a:t>
            </a:r>
          </a:p>
        </p:txBody>
      </p:sp>
      <p:pic>
        <p:nvPicPr>
          <p:cNvPr id="3074" name="Picture 2">
            <a:extLst>
              <a:ext uri="{FF2B5EF4-FFF2-40B4-BE49-F238E27FC236}">
                <a16:creationId xmlns:a16="http://schemas.microsoft.com/office/drawing/2014/main" id="{2F42554C-CEA4-4C79-934F-7FA886AFF7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62433" y="6348474"/>
            <a:ext cx="1765218" cy="307778"/>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UNISA | Home">
            <a:extLst>
              <a:ext uri="{FF2B5EF4-FFF2-40B4-BE49-F238E27FC236}">
                <a16:creationId xmlns:a16="http://schemas.microsoft.com/office/drawing/2014/main" id="{8621501D-2A2F-4255-9440-020C657A75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362" y="869345"/>
            <a:ext cx="704087" cy="704087"/>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Dipartimento di Informatica, Università di Salerno (@DInfUniSa) | Twitter">
            <a:extLst>
              <a:ext uri="{FF2B5EF4-FFF2-40B4-BE49-F238E27FC236}">
                <a16:creationId xmlns:a16="http://schemas.microsoft.com/office/drawing/2014/main" id="{301BEF9A-247E-4DB1-9900-874CEFDD9F2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9362" y="1651544"/>
            <a:ext cx="704086" cy="704086"/>
          </a:xfrm>
          <a:prstGeom prst="rect">
            <a:avLst/>
          </a:prstGeom>
          <a:noFill/>
          <a:extLst>
            <a:ext uri="{909E8E84-426E-40DD-AFC4-6F175D3DCCD1}">
              <a14:hiddenFill xmlns:a14="http://schemas.microsoft.com/office/drawing/2010/main">
                <a:solidFill>
                  <a:srgbClr val="FFFFFF"/>
                </a:solidFill>
              </a14:hiddenFill>
            </a:ext>
          </a:extLst>
        </p:spPr>
      </p:pic>
      <p:sp>
        <p:nvSpPr>
          <p:cNvPr id="5" name="CasellaDiTesto 4">
            <a:extLst>
              <a:ext uri="{FF2B5EF4-FFF2-40B4-BE49-F238E27FC236}">
                <a16:creationId xmlns:a16="http://schemas.microsoft.com/office/drawing/2014/main" id="{418B11EB-3EB9-43FA-BD5F-BC7926AED567}"/>
              </a:ext>
            </a:extLst>
          </p:cNvPr>
          <p:cNvSpPr txBox="1"/>
          <p:nvPr/>
        </p:nvSpPr>
        <p:spPr>
          <a:xfrm>
            <a:off x="1083448" y="1077906"/>
            <a:ext cx="3095801" cy="276999"/>
          </a:xfrm>
          <a:prstGeom prst="rect">
            <a:avLst/>
          </a:prstGeom>
          <a:noFill/>
        </p:spPr>
        <p:txBody>
          <a:bodyPr wrap="square" rtlCol="0">
            <a:spAutoFit/>
          </a:bodyPr>
          <a:lstStyle/>
          <a:p>
            <a:r>
              <a:rPr lang="it-IT" sz="1200" b="1"/>
              <a:t>Università Degli Studi di Salerno</a:t>
            </a:r>
          </a:p>
        </p:txBody>
      </p:sp>
      <p:sp>
        <p:nvSpPr>
          <p:cNvPr id="6" name="CasellaDiTesto 5">
            <a:extLst>
              <a:ext uri="{FF2B5EF4-FFF2-40B4-BE49-F238E27FC236}">
                <a16:creationId xmlns:a16="http://schemas.microsoft.com/office/drawing/2014/main" id="{485D6AB8-1042-4117-933B-0FF7BE8A0ACB}"/>
              </a:ext>
            </a:extLst>
          </p:cNvPr>
          <p:cNvSpPr txBox="1"/>
          <p:nvPr/>
        </p:nvSpPr>
        <p:spPr>
          <a:xfrm>
            <a:off x="1083448" y="1869815"/>
            <a:ext cx="2568395" cy="276999"/>
          </a:xfrm>
          <a:prstGeom prst="rect">
            <a:avLst/>
          </a:prstGeom>
          <a:noFill/>
        </p:spPr>
        <p:txBody>
          <a:bodyPr wrap="square" rtlCol="0">
            <a:spAutoFit/>
          </a:bodyPr>
          <a:lstStyle/>
          <a:p>
            <a:r>
              <a:rPr lang="it-IT" sz="1200" b="1"/>
              <a:t>Dipartimento di Informatica</a:t>
            </a:r>
          </a:p>
        </p:txBody>
      </p:sp>
      <p:sp>
        <p:nvSpPr>
          <p:cNvPr id="7" name="CasellaDiTesto 6">
            <a:extLst>
              <a:ext uri="{FF2B5EF4-FFF2-40B4-BE49-F238E27FC236}">
                <a16:creationId xmlns:a16="http://schemas.microsoft.com/office/drawing/2014/main" id="{7E1126DC-481F-4761-BCB3-B4DE364E6575}"/>
              </a:ext>
            </a:extLst>
          </p:cNvPr>
          <p:cNvSpPr txBox="1"/>
          <p:nvPr/>
        </p:nvSpPr>
        <p:spPr>
          <a:xfrm>
            <a:off x="375002" y="2697260"/>
            <a:ext cx="4729433" cy="523220"/>
          </a:xfrm>
          <a:prstGeom prst="rect">
            <a:avLst/>
          </a:prstGeom>
          <a:noFill/>
        </p:spPr>
        <p:txBody>
          <a:bodyPr wrap="square" rtlCol="0">
            <a:spAutoFit/>
          </a:bodyPr>
          <a:lstStyle/>
          <a:p>
            <a:r>
              <a:rPr lang="it-IT" sz="1400" b="1">
                <a:solidFill>
                  <a:srgbClr val="0070AD"/>
                </a:solidFill>
              </a:rPr>
              <a:t>Laurea Magistrale in Informatica LM-18</a:t>
            </a:r>
          </a:p>
          <a:p>
            <a:r>
              <a:rPr lang="it-IT" sz="1400" b="1">
                <a:solidFill>
                  <a:srgbClr val="0070AD"/>
                </a:solidFill>
              </a:rPr>
              <a:t>Corso di Enterprise Mobile Application Development</a:t>
            </a:r>
          </a:p>
        </p:txBody>
      </p:sp>
      <p:sp>
        <p:nvSpPr>
          <p:cNvPr id="8" name="Rettangolo 7">
            <a:extLst>
              <a:ext uri="{FF2B5EF4-FFF2-40B4-BE49-F238E27FC236}">
                <a16:creationId xmlns:a16="http://schemas.microsoft.com/office/drawing/2014/main" id="{32274176-F7BC-4FDC-B6AB-687471B76203}"/>
              </a:ext>
            </a:extLst>
          </p:cNvPr>
          <p:cNvSpPr/>
          <p:nvPr/>
        </p:nvSpPr>
        <p:spPr>
          <a:xfrm>
            <a:off x="375002" y="607692"/>
            <a:ext cx="4503298" cy="16275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 name="Rettangolo 13">
            <a:extLst>
              <a:ext uri="{FF2B5EF4-FFF2-40B4-BE49-F238E27FC236}">
                <a16:creationId xmlns:a16="http://schemas.microsoft.com/office/drawing/2014/main" id="{E30DE864-D3EC-4661-AAFA-57B31484099C}"/>
              </a:ext>
            </a:extLst>
          </p:cNvPr>
          <p:cNvSpPr/>
          <p:nvPr/>
        </p:nvSpPr>
        <p:spPr>
          <a:xfrm>
            <a:off x="375002" y="4504109"/>
            <a:ext cx="4503298" cy="57597"/>
          </a:xfrm>
          <a:prstGeom prst="rect">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A3541BEF-826C-4944-BE72-C9AB7F1C5F0F}"/>
              </a:ext>
            </a:extLst>
          </p:cNvPr>
          <p:cNvSpPr/>
          <p:nvPr/>
        </p:nvSpPr>
        <p:spPr>
          <a:xfrm>
            <a:off x="4878300" y="6172004"/>
            <a:ext cx="7313700" cy="537964"/>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Sottotitolo 2">
            <a:extLst>
              <a:ext uri="{FF2B5EF4-FFF2-40B4-BE49-F238E27FC236}">
                <a16:creationId xmlns:a16="http://schemas.microsoft.com/office/drawing/2014/main" id="{8B01F144-672B-423E-BC97-67896330D0EB}"/>
              </a:ext>
            </a:extLst>
          </p:cNvPr>
          <p:cNvSpPr txBox="1">
            <a:spLocks/>
          </p:cNvSpPr>
          <p:nvPr/>
        </p:nvSpPr>
        <p:spPr>
          <a:xfrm>
            <a:off x="4981547" y="6276419"/>
            <a:ext cx="7210453" cy="422380"/>
          </a:xfrm>
          <a:prstGeom prst="rect">
            <a:avLst/>
          </a:prstGeom>
        </p:spPr>
        <p:txBody>
          <a:bodyPr vert="horz" lIns="91440" tIns="45720" rIns="91440" bIns="45720" rtlCol="0">
            <a:normAutofit fontScale="92500"/>
          </a:bodyPr>
          <a:lstStyle>
            <a:lvl1pPr marL="0" indent="0" algn="l" defTabSz="914400" rtl="0" eaLnBrk="1" latinLnBrk="0" hangingPunct="1">
              <a:lnSpc>
                <a:spcPct val="11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it-IT" sz="1600" b="1" i="1">
                <a:solidFill>
                  <a:schemeClr val="bg1"/>
                </a:solidFill>
              </a:rPr>
              <a:t>Tino Iuliano (coach), Davide d’Andrea, Gianluca Spinelli, Vincenzo Pecoraro</a:t>
            </a:r>
            <a:endParaRPr lang="it-IT" sz="1800" b="1" i="1">
              <a:solidFill>
                <a:schemeClr val="bg1"/>
              </a:solidFill>
            </a:endParaRPr>
          </a:p>
        </p:txBody>
      </p:sp>
      <p:pic>
        <p:nvPicPr>
          <p:cNvPr id="20" name="Immagine 19">
            <a:extLst>
              <a:ext uri="{FF2B5EF4-FFF2-40B4-BE49-F238E27FC236}">
                <a16:creationId xmlns:a16="http://schemas.microsoft.com/office/drawing/2014/main" id="{EEBC2BDA-70D6-4B07-B2B5-AF60269EAED5}"/>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rcRect b="24002"/>
          <a:stretch/>
        </p:blipFill>
        <p:spPr>
          <a:xfrm>
            <a:off x="132977" y="3276528"/>
            <a:ext cx="1274875" cy="974940"/>
          </a:xfrm>
          <a:prstGeom prst="rect">
            <a:avLst/>
          </a:prstGeom>
        </p:spPr>
      </p:pic>
    </p:spTree>
    <p:extLst>
      <p:ext uri="{BB962C8B-B14F-4D97-AF65-F5344CB8AC3E}">
        <p14:creationId xmlns:p14="http://schemas.microsoft.com/office/powerpoint/2010/main" val="4290022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0DCD9561-58BC-4190-97A6-93B08809707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703162"/>
            <a:ext cx="926969" cy="932762"/>
          </a:xfrm>
          <a:prstGeom prst="rect">
            <a:avLst/>
          </a:prstGeom>
        </p:spPr>
      </p:pic>
      <p:sp>
        <p:nvSpPr>
          <p:cNvPr id="10" name="Rettangolo 9">
            <a:extLst>
              <a:ext uri="{FF2B5EF4-FFF2-40B4-BE49-F238E27FC236}">
                <a16:creationId xmlns:a16="http://schemas.microsoft.com/office/drawing/2014/main" id="{BBF8EDC0-0BE3-4407-94A8-EC6EA743AC1E}"/>
              </a:ext>
            </a:extLst>
          </p:cNvPr>
          <p:cNvSpPr/>
          <p:nvPr/>
        </p:nvSpPr>
        <p:spPr>
          <a:xfrm>
            <a:off x="-14588" y="1143718"/>
            <a:ext cx="12206588" cy="359331"/>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0070C0"/>
              </a:solidFill>
            </a:endParaRPr>
          </a:p>
        </p:txBody>
      </p:sp>
      <p:sp>
        <p:nvSpPr>
          <p:cNvPr id="6" name="Titolo 2">
            <a:extLst>
              <a:ext uri="{FF2B5EF4-FFF2-40B4-BE49-F238E27FC236}">
                <a16:creationId xmlns:a16="http://schemas.microsoft.com/office/drawing/2014/main" id="{80FAA3AD-4234-4DAC-BFBC-770D37DF7244}"/>
              </a:ext>
            </a:extLst>
          </p:cNvPr>
          <p:cNvSpPr txBox="1">
            <a:spLocks/>
          </p:cNvSpPr>
          <p:nvPr/>
        </p:nvSpPr>
        <p:spPr>
          <a:xfrm>
            <a:off x="0" y="376647"/>
            <a:ext cx="12192000" cy="73836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r>
              <a:rPr lang="en-US" sz="3600">
                <a:solidFill>
                  <a:srgbClr val="0070AD"/>
                </a:solidFill>
              </a:rPr>
              <a:t>Attori e funzionalità: </a:t>
            </a:r>
            <a:r>
              <a:rPr lang="it-IT" sz="3600">
                <a:solidFill>
                  <a:srgbClr val="0070AD"/>
                </a:solidFill>
              </a:rPr>
              <a:t>funzionalità del </a:t>
            </a:r>
            <a:r>
              <a:rPr lang="it-IT" sz="3600" err="1">
                <a:solidFill>
                  <a:srgbClr val="0070AD"/>
                </a:solidFill>
              </a:rPr>
              <a:t>Validatore</a:t>
            </a:r>
            <a:endParaRPr lang="en-US" sz="3600" err="1">
              <a:solidFill>
                <a:srgbClr val="0070AD"/>
              </a:solidFill>
            </a:endParaRPr>
          </a:p>
        </p:txBody>
      </p:sp>
      <p:pic>
        <p:nvPicPr>
          <p:cNvPr id="7" name="Immagine 6" descr="Immagine che contiene tavolo&#10;&#10;Descrizione generata automaticamente">
            <a:extLst>
              <a:ext uri="{FF2B5EF4-FFF2-40B4-BE49-F238E27FC236}">
                <a16:creationId xmlns:a16="http://schemas.microsoft.com/office/drawing/2014/main" id="{C186063B-5F0E-4C6A-BF1F-20002F0BD1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64154" y="1633838"/>
            <a:ext cx="8263691" cy="4764013"/>
          </a:xfrm>
          <a:prstGeom prst="rect">
            <a:avLst/>
          </a:prstGeom>
        </p:spPr>
      </p:pic>
    </p:spTree>
    <p:extLst>
      <p:ext uri="{BB962C8B-B14F-4D97-AF65-F5344CB8AC3E}">
        <p14:creationId xmlns:p14="http://schemas.microsoft.com/office/powerpoint/2010/main" val="3686210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0DCD9561-58BC-4190-97A6-93B08809707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703162"/>
            <a:ext cx="926969" cy="932762"/>
          </a:xfrm>
          <a:prstGeom prst="rect">
            <a:avLst/>
          </a:prstGeom>
        </p:spPr>
      </p:pic>
      <p:sp>
        <p:nvSpPr>
          <p:cNvPr id="8" name="Titolo 2">
            <a:extLst>
              <a:ext uri="{FF2B5EF4-FFF2-40B4-BE49-F238E27FC236}">
                <a16:creationId xmlns:a16="http://schemas.microsoft.com/office/drawing/2014/main" id="{F5BD9AB3-7884-4A1B-BB7B-BE196204E9FA}"/>
              </a:ext>
            </a:extLst>
          </p:cNvPr>
          <p:cNvSpPr txBox="1">
            <a:spLocks/>
          </p:cNvSpPr>
          <p:nvPr/>
        </p:nvSpPr>
        <p:spPr>
          <a:xfrm>
            <a:off x="0" y="308014"/>
            <a:ext cx="12192000" cy="83570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r>
              <a:rPr lang="en-US" sz="3600">
                <a:solidFill>
                  <a:srgbClr val="0070AD"/>
                </a:solidFill>
              </a:rPr>
              <a:t>Navigazione app: lato Richiedente</a:t>
            </a:r>
          </a:p>
        </p:txBody>
      </p:sp>
      <p:sp>
        <p:nvSpPr>
          <p:cNvPr id="10" name="Rettangolo 9">
            <a:extLst>
              <a:ext uri="{FF2B5EF4-FFF2-40B4-BE49-F238E27FC236}">
                <a16:creationId xmlns:a16="http://schemas.microsoft.com/office/drawing/2014/main" id="{BBF8EDC0-0BE3-4407-94A8-EC6EA743AC1E}"/>
              </a:ext>
            </a:extLst>
          </p:cNvPr>
          <p:cNvSpPr/>
          <p:nvPr/>
        </p:nvSpPr>
        <p:spPr>
          <a:xfrm>
            <a:off x="-14588" y="1143718"/>
            <a:ext cx="12206588" cy="359331"/>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0070C0"/>
              </a:solidFill>
            </a:endParaRPr>
          </a:p>
        </p:txBody>
      </p:sp>
      <p:pic>
        <p:nvPicPr>
          <p:cNvPr id="12" name="Elemento grafico 2" descr="Smartphone">
            <a:extLst>
              <a:ext uri="{FF2B5EF4-FFF2-40B4-BE49-F238E27FC236}">
                <a16:creationId xmlns:a16="http://schemas.microsoft.com/office/drawing/2014/main" id="{0CAC5804-785E-40FB-B2E9-47EE4B90A9A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358699" y="1916092"/>
            <a:ext cx="4642417" cy="4602311"/>
          </a:xfrm>
          <a:prstGeom prst="rect">
            <a:avLst/>
          </a:prstGeom>
        </p:spPr>
      </p:pic>
      <p:pic>
        <p:nvPicPr>
          <p:cNvPr id="13" name="Immagine 4">
            <a:extLst>
              <a:ext uri="{FF2B5EF4-FFF2-40B4-BE49-F238E27FC236}">
                <a16:creationId xmlns:a16="http://schemas.microsoft.com/office/drawing/2014/main" id="{A21DC512-F879-495F-B945-6CE0836B99CD}"/>
              </a:ext>
            </a:extLst>
          </p:cNvPr>
          <p:cNvPicPr>
            <a:picLocks noChangeAspect="1"/>
          </p:cNvPicPr>
          <p:nvPr/>
        </p:nvPicPr>
        <p:blipFill>
          <a:blip r:embed="rId6"/>
          <a:stretch>
            <a:fillRect/>
          </a:stretch>
        </p:blipFill>
        <p:spPr>
          <a:xfrm>
            <a:off x="4575524" y="2268072"/>
            <a:ext cx="2200509" cy="3890680"/>
          </a:xfrm>
          <a:prstGeom prst="rect">
            <a:avLst/>
          </a:prstGeom>
        </p:spPr>
      </p:pic>
      <p:pic>
        <p:nvPicPr>
          <p:cNvPr id="14" name="Elemento grafico 2" descr="Smartphone">
            <a:extLst>
              <a:ext uri="{FF2B5EF4-FFF2-40B4-BE49-F238E27FC236}">
                <a16:creationId xmlns:a16="http://schemas.microsoft.com/office/drawing/2014/main" id="{39B6F6AE-584B-43FB-B5B7-372210863E9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26433" y="1916092"/>
            <a:ext cx="4642417" cy="4602311"/>
          </a:xfrm>
          <a:prstGeom prst="rect">
            <a:avLst/>
          </a:prstGeom>
        </p:spPr>
      </p:pic>
      <p:pic>
        <p:nvPicPr>
          <p:cNvPr id="15" name="Immagine 4" descr="Immagine che contiene testo&#10;&#10;Descrizione generata automaticamente">
            <a:extLst>
              <a:ext uri="{FF2B5EF4-FFF2-40B4-BE49-F238E27FC236}">
                <a16:creationId xmlns:a16="http://schemas.microsoft.com/office/drawing/2014/main" id="{2AF1DB77-9F9F-4316-B8CA-EE5116DD0294}"/>
              </a:ext>
            </a:extLst>
          </p:cNvPr>
          <p:cNvPicPr>
            <a:picLocks noChangeAspect="1"/>
          </p:cNvPicPr>
          <p:nvPr/>
        </p:nvPicPr>
        <p:blipFill>
          <a:blip r:embed="rId7"/>
          <a:stretch>
            <a:fillRect/>
          </a:stretch>
        </p:blipFill>
        <p:spPr>
          <a:xfrm>
            <a:off x="8622108" y="2268071"/>
            <a:ext cx="2242810" cy="3980327"/>
          </a:xfrm>
          <a:prstGeom prst="rect">
            <a:avLst/>
          </a:prstGeom>
        </p:spPr>
      </p:pic>
      <p:sp>
        <p:nvSpPr>
          <p:cNvPr id="26" name="CasellaDiTesto 25">
            <a:extLst>
              <a:ext uri="{FF2B5EF4-FFF2-40B4-BE49-F238E27FC236}">
                <a16:creationId xmlns:a16="http://schemas.microsoft.com/office/drawing/2014/main" id="{A13E98B7-24C2-4E48-B25D-6DB8622FA5D0}"/>
              </a:ext>
            </a:extLst>
          </p:cNvPr>
          <p:cNvSpPr txBox="1"/>
          <p:nvPr/>
        </p:nvSpPr>
        <p:spPr>
          <a:xfrm>
            <a:off x="4074459" y="1710017"/>
            <a:ext cx="32250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i="1">
                <a:solidFill>
                  <a:srgbClr val="0070AD"/>
                </a:solidFill>
              </a:rPr>
              <a:t>Schermata di Registrazione</a:t>
            </a:r>
          </a:p>
        </p:txBody>
      </p:sp>
      <p:sp>
        <p:nvSpPr>
          <p:cNvPr id="27" name="CasellaDiTesto 26">
            <a:extLst>
              <a:ext uri="{FF2B5EF4-FFF2-40B4-BE49-F238E27FC236}">
                <a16:creationId xmlns:a16="http://schemas.microsoft.com/office/drawing/2014/main" id="{AA1F21C0-D75A-4517-9341-68EE75926DF0}"/>
              </a:ext>
            </a:extLst>
          </p:cNvPr>
          <p:cNvSpPr txBox="1"/>
          <p:nvPr/>
        </p:nvSpPr>
        <p:spPr>
          <a:xfrm>
            <a:off x="8142194" y="1710017"/>
            <a:ext cx="32250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a:solidFill>
                  <a:srgbClr val="0070AD"/>
                </a:solidFill>
              </a:rPr>
              <a:t>Home Richiedente</a:t>
            </a:r>
          </a:p>
        </p:txBody>
      </p:sp>
      <p:pic>
        <p:nvPicPr>
          <p:cNvPr id="29" name="Elemento grafico 2" descr="Smartphone">
            <a:extLst>
              <a:ext uri="{FF2B5EF4-FFF2-40B4-BE49-F238E27FC236}">
                <a16:creationId xmlns:a16="http://schemas.microsoft.com/office/drawing/2014/main" id="{5B39F105-91EF-4503-943D-8500997C529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2654" y="1904886"/>
            <a:ext cx="4642417" cy="4602311"/>
          </a:xfrm>
          <a:prstGeom prst="rect">
            <a:avLst/>
          </a:prstGeom>
        </p:spPr>
      </p:pic>
      <p:pic>
        <p:nvPicPr>
          <p:cNvPr id="30" name="Immagine 4">
            <a:extLst>
              <a:ext uri="{FF2B5EF4-FFF2-40B4-BE49-F238E27FC236}">
                <a16:creationId xmlns:a16="http://schemas.microsoft.com/office/drawing/2014/main" id="{D50C0984-6474-434A-A4FE-34F8F606F689}"/>
              </a:ext>
            </a:extLst>
          </p:cNvPr>
          <p:cNvPicPr>
            <a:picLocks noChangeAspect="1"/>
          </p:cNvPicPr>
          <p:nvPr/>
        </p:nvPicPr>
        <p:blipFill>
          <a:blip r:embed="rId8"/>
          <a:stretch>
            <a:fillRect/>
          </a:stretch>
        </p:blipFill>
        <p:spPr>
          <a:xfrm>
            <a:off x="464226" y="2200836"/>
            <a:ext cx="2209192" cy="4002737"/>
          </a:xfrm>
          <a:prstGeom prst="rect">
            <a:avLst/>
          </a:prstGeom>
        </p:spPr>
      </p:pic>
      <p:sp>
        <p:nvSpPr>
          <p:cNvPr id="31" name="CasellaDiTesto 30">
            <a:extLst>
              <a:ext uri="{FF2B5EF4-FFF2-40B4-BE49-F238E27FC236}">
                <a16:creationId xmlns:a16="http://schemas.microsoft.com/office/drawing/2014/main" id="{77697727-5064-496F-955B-455D6DA3C5BE}"/>
              </a:ext>
            </a:extLst>
          </p:cNvPr>
          <p:cNvSpPr txBox="1"/>
          <p:nvPr/>
        </p:nvSpPr>
        <p:spPr>
          <a:xfrm>
            <a:off x="-26894" y="1698811"/>
            <a:ext cx="32250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i="1">
                <a:solidFill>
                  <a:srgbClr val="0070AD"/>
                </a:solidFill>
              </a:rPr>
              <a:t>Schermata di Login</a:t>
            </a:r>
          </a:p>
        </p:txBody>
      </p:sp>
      <p:sp>
        <p:nvSpPr>
          <p:cNvPr id="33" name="Freccia in giù 32">
            <a:extLst>
              <a:ext uri="{FF2B5EF4-FFF2-40B4-BE49-F238E27FC236}">
                <a16:creationId xmlns:a16="http://schemas.microsoft.com/office/drawing/2014/main" id="{5EC5B54A-8A05-4CA5-99EC-AE36CCE5ED86}"/>
              </a:ext>
            </a:extLst>
          </p:cNvPr>
          <p:cNvSpPr/>
          <p:nvPr/>
        </p:nvSpPr>
        <p:spPr>
          <a:xfrm rot="16200000">
            <a:off x="3334866" y="3541525"/>
            <a:ext cx="573857" cy="1509253"/>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4" name="Freccia in giù 33">
            <a:extLst>
              <a:ext uri="{FF2B5EF4-FFF2-40B4-BE49-F238E27FC236}">
                <a16:creationId xmlns:a16="http://schemas.microsoft.com/office/drawing/2014/main" id="{8839E154-3FB3-4932-B21F-36FF430AE8B4}"/>
              </a:ext>
            </a:extLst>
          </p:cNvPr>
          <p:cNvSpPr/>
          <p:nvPr/>
        </p:nvSpPr>
        <p:spPr>
          <a:xfrm rot="16200000">
            <a:off x="7413807" y="3541525"/>
            <a:ext cx="573857" cy="1509253"/>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CasellaDiTesto 35">
            <a:extLst>
              <a:ext uri="{FF2B5EF4-FFF2-40B4-BE49-F238E27FC236}">
                <a16:creationId xmlns:a16="http://schemas.microsoft.com/office/drawing/2014/main" id="{FEEFFBD2-2CD5-47AD-B395-5CDB954D3B6F}"/>
              </a:ext>
            </a:extLst>
          </p:cNvPr>
          <p:cNvSpPr txBox="1"/>
          <p:nvPr/>
        </p:nvSpPr>
        <p:spPr>
          <a:xfrm>
            <a:off x="2752165" y="3357281"/>
            <a:ext cx="1555376"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L'utente si registra nel sistema</a:t>
            </a:r>
          </a:p>
        </p:txBody>
      </p:sp>
      <p:sp>
        <p:nvSpPr>
          <p:cNvPr id="38" name="CasellaDiTesto 37">
            <a:extLst>
              <a:ext uri="{FF2B5EF4-FFF2-40B4-BE49-F238E27FC236}">
                <a16:creationId xmlns:a16="http://schemas.microsoft.com/office/drawing/2014/main" id="{DB9FDC06-E052-4CE9-8BF0-2AC78A808365}"/>
              </a:ext>
            </a:extLst>
          </p:cNvPr>
          <p:cNvSpPr txBox="1"/>
          <p:nvPr/>
        </p:nvSpPr>
        <p:spPr>
          <a:xfrm>
            <a:off x="6909546" y="3267633"/>
            <a:ext cx="1555376"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L'utente effettua il login nel  sistema</a:t>
            </a:r>
          </a:p>
        </p:txBody>
      </p:sp>
      <p:sp>
        <p:nvSpPr>
          <p:cNvPr id="40" name="CasellaDiTesto 39">
            <a:extLst>
              <a:ext uri="{FF2B5EF4-FFF2-40B4-BE49-F238E27FC236}">
                <a16:creationId xmlns:a16="http://schemas.microsoft.com/office/drawing/2014/main" id="{3D273361-B99E-4F38-B4F7-1B6959DA91B3}"/>
              </a:ext>
            </a:extLst>
          </p:cNvPr>
          <p:cNvSpPr txBox="1"/>
          <p:nvPr/>
        </p:nvSpPr>
        <p:spPr>
          <a:xfrm>
            <a:off x="10932460" y="3054722"/>
            <a:ext cx="133125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Il richiedente  clicca su "Prenota"</a:t>
            </a:r>
          </a:p>
        </p:txBody>
      </p:sp>
      <p:sp>
        <p:nvSpPr>
          <p:cNvPr id="42" name="Freccia in giù 41">
            <a:extLst>
              <a:ext uri="{FF2B5EF4-FFF2-40B4-BE49-F238E27FC236}">
                <a16:creationId xmlns:a16="http://schemas.microsoft.com/office/drawing/2014/main" id="{E559B717-4D9A-4656-89CD-72441533C191}"/>
              </a:ext>
            </a:extLst>
          </p:cNvPr>
          <p:cNvSpPr/>
          <p:nvPr/>
        </p:nvSpPr>
        <p:spPr>
          <a:xfrm rot="16200000">
            <a:off x="11307851" y="3636774"/>
            <a:ext cx="585062" cy="1150665"/>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024290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0DCD9561-58BC-4190-97A6-93B08809707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871250"/>
            <a:ext cx="926969" cy="932762"/>
          </a:xfrm>
          <a:prstGeom prst="rect">
            <a:avLst/>
          </a:prstGeom>
        </p:spPr>
      </p:pic>
      <p:sp>
        <p:nvSpPr>
          <p:cNvPr id="8" name="Titolo 2">
            <a:extLst>
              <a:ext uri="{FF2B5EF4-FFF2-40B4-BE49-F238E27FC236}">
                <a16:creationId xmlns:a16="http://schemas.microsoft.com/office/drawing/2014/main" id="{F5BD9AB3-7884-4A1B-BB7B-BE196204E9FA}"/>
              </a:ext>
            </a:extLst>
          </p:cNvPr>
          <p:cNvSpPr txBox="1">
            <a:spLocks/>
          </p:cNvSpPr>
          <p:nvPr/>
        </p:nvSpPr>
        <p:spPr>
          <a:xfrm>
            <a:off x="0" y="308014"/>
            <a:ext cx="12192000" cy="83570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r>
              <a:rPr lang="en-US" sz="3600">
                <a:solidFill>
                  <a:srgbClr val="0070AD"/>
                </a:solidFill>
              </a:rPr>
              <a:t>Richiedente: </a:t>
            </a:r>
            <a:r>
              <a:rPr lang="en-US" sz="3600" err="1">
                <a:solidFill>
                  <a:srgbClr val="0070AD"/>
                </a:solidFill>
              </a:rPr>
              <a:t>prenotazione</a:t>
            </a:r>
            <a:r>
              <a:rPr lang="en-US" sz="3600">
                <a:solidFill>
                  <a:srgbClr val="0070AD"/>
                </a:solidFill>
              </a:rPr>
              <a:t> </a:t>
            </a:r>
            <a:r>
              <a:rPr lang="en-US" sz="3600" err="1">
                <a:solidFill>
                  <a:srgbClr val="0070AD"/>
                </a:solidFill>
              </a:rPr>
              <a:t>appuntamento</a:t>
            </a:r>
            <a:endParaRPr lang="en-US" sz="3600">
              <a:solidFill>
                <a:srgbClr val="0070AD"/>
              </a:solidFill>
            </a:endParaRPr>
          </a:p>
        </p:txBody>
      </p:sp>
      <p:sp>
        <p:nvSpPr>
          <p:cNvPr id="10" name="Rettangolo 9">
            <a:extLst>
              <a:ext uri="{FF2B5EF4-FFF2-40B4-BE49-F238E27FC236}">
                <a16:creationId xmlns:a16="http://schemas.microsoft.com/office/drawing/2014/main" id="{BBF8EDC0-0BE3-4407-94A8-EC6EA743AC1E}"/>
              </a:ext>
            </a:extLst>
          </p:cNvPr>
          <p:cNvSpPr/>
          <p:nvPr/>
        </p:nvSpPr>
        <p:spPr>
          <a:xfrm>
            <a:off x="-14588" y="1143718"/>
            <a:ext cx="12206588" cy="359331"/>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0070C0"/>
              </a:solidFill>
            </a:endParaRPr>
          </a:p>
        </p:txBody>
      </p:sp>
      <p:pic>
        <p:nvPicPr>
          <p:cNvPr id="12" name="Elemento grafico 2" descr="Smartphone">
            <a:extLst>
              <a:ext uri="{FF2B5EF4-FFF2-40B4-BE49-F238E27FC236}">
                <a16:creationId xmlns:a16="http://schemas.microsoft.com/office/drawing/2014/main" id="{0CAC5804-785E-40FB-B2E9-47EE4B90A9A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358699" y="2084180"/>
            <a:ext cx="4642417" cy="4602311"/>
          </a:xfrm>
          <a:prstGeom prst="rect">
            <a:avLst/>
          </a:prstGeom>
        </p:spPr>
      </p:pic>
      <p:pic>
        <p:nvPicPr>
          <p:cNvPr id="13" name="Immagine 4" descr="Immagine che contiene tavolo&#10;&#10;Descrizione generata automaticamente">
            <a:extLst>
              <a:ext uri="{FF2B5EF4-FFF2-40B4-BE49-F238E27FC236}">
                <a16:creationId xmlns:a16="http://schemas.microsoft.com/office/drawing/2014/main" id="{A21DC512-F879-495F-B945-6CE0836B99CD}"/>
              </a:ext>
            </a:extLst>
          </p:cNvPr>
          <p:cNvPicPr>
            <a:picLocks noChangeAspect="1"/>
          </p:cNvPicPr>
          <p:nvPr/>
        </p:nvPicPr>
        <p:blipFill>
          <a:blip r:embed="rId6"/>
          <a:stretch>
            <a:fillRect/>
          </a:stretch>
        </p:blipFill>
        <p:spPr>
          <a:xfrm>
            <a:off x="4553766" y="2338847"/>
            <a:ext cx="2232817" cy="4098871"/>
          </a:xfrm>
          <a:prstGeom prst="rect">
            <a:avLst/>
          </a:prstGeom>
        </p:spPr>
      </p:pic>
      <p:pic>
        <p:nvPicPr>
          <p:cNvPr id="14" name="Elemento grafico 2" descr="Smartphone">
            <a:extLst>
              <a:ext uri="{FF2B5EF4-FFF2-40B4-BE49-F238E27FC236}">
                <a16:creationId xmlns:a16="http://schemas.microsoft.com/office/drawing/2014/main" id="{39B6F6AE-584B-43FB-B5B7-372210863E9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26433" y="2084180"/>
            <a:ext cx="4642417" cy="4602311"/>
          </a:xfrm>
          <a:prstGeom prst="rect">
            <a:avLst/>
          </a:prstGeom>
        </p:spPr>
      </p:pic>
      <p:pic>
        <p:nvPicPr>
          <p:cNvPr id="15" name="Immagine 4">
            <a:extLst>
              <a:ext uri="{FF2B5EF4-FFF2-40B4-BE49-F238E27FC236}">
                <a16:creationId xmlns:a16="http://schemas.microsoft.com/office/drawing/2014/main" id="{2AF1DB77-9F9F-4316-B8CA-EE5116DD0294}"/>
              </a:ext>
            </a:extLst>
          </p:cNvPr>
          <p:cNvPicPr>
            <a:picLocks noChangeAspect="1"/>
          </p:cNvPicPr>
          <p:nvPr/>
        </p:nvPicPr>
        <p:blipFill>
          <a:blip r:embed="rId7"/>
          <a:stretch>
            <a:fillRect/>
          </a:stretch>
        </p:blipFill>
        <p:spPr>
          <a:xfrm>
            <a:off x="8612639" y="2335307"/>
            <a:ext cx="2272953" cy="4092385"/>
          </a:xfrm>
          <a:prstGeom prst="rect">
            <a:avLst/>
          </a:prstGeom>
        </p:spPr>
      </p:pic>
      <p:sp>
        <p:nvSpPr>
          <p:cNvPr id="26" name="CasellaDiTesto 25">
            <a:extLst>
              <a:ext uri="{FF2B5EF4-FFF2-40B4-BE49-F238E27FC236}">
                <a16:creationId xmlns:a16="http://schemas.microsoft.com/office/drawing/2014/main" id="{A13E98B7-24C2-4E48-B25D-6DB8622FA5D0}"/>
              </a:ext>
            </a:extLst>
          </p:cNvPr>
          <p:cNvSpPr txBox="1"/>
          <p:nvPr/>
        </p:nvSpPr>
        <p:spPr>
          <a:xfrm>
            <a:off x="4074459" y="1564340"/>
            <a:ext cx="322505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i="1">
                <a:solidFill>
                  <a:srgbClr val="0070AD"/>
                </a:solidFill>
              </a:rPr>
              <a:t>Scelta dell'orario per l'appuntamento</a:t>
            </a:r>
          </a:p>
        </p:txBody>
      </p:sp>
      <p:sp>
        <p:nvSpPr>
          <p:cNvPr id="27" name="CasellaDiTesto 26">
            <a:extLst>
              <a:ext uri="{FF2B5EF4-FFF2-40B4-BE49-F238E27FC236}">
                <a16:creationId xmlns:a16="http://schemas.microsoft.com/office/drawing/2014/main" id="{AA1F21C0-D75A-4517-9341-68EE75926DF0}"/>
              </a:ext>
            </a:extLst>
          </p:cNvPr>
          <p:cNvSpPr txBox="1"/>
          <p:nvPr/>
        </p:nvSpPr>
        <p:spPr>
          <a:xfrm>
            <a:off x="8142194" y="1878105"/>
            <a:ext cx="32250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a:solidFill>
                  <a:srgbClr val="0070AD"/>
                </a:solidFill>
              </a:rPr>
              <a:t>Scelta della piattaforma</a:t>
            </a:r>
          </a:p>
        </p:txBody>
      </p:sp>
      <p:pic>
        <p:nvPicPr>
          <p:cNvPr id="29" name="Elemento grafico 2" descr="Smartphone">
            <a:extLst>
              <a:ext uri="{FF2B5EF4-FFF2-40B4-BE49-F238E27FC236}">
                <a16:creationId xmlns:a16="http://schemas.microsoft.com/office/drawing/2014/main" id="{5B39F105-91EF-4503-943D-8500997C529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2654" y="2072974"/>
            <a:ext cx="4642417" cy="4602311"/>
          </a:xfrm>
          <a:prstGeom prst="rect">
            <a:avLst/>
          </a:prstGeom>
        </p:spPr>
      </p:pic>
      <p:pic>
        <p:nvPicPr>
          <p:cNvPr id="30" name="Immagine 4">
            <a:extLst>
              <a:ext uri="{FF2B5EF4-FFF2-40B4-BE49-F238E27FC236}">
                <a16:creationId xmlns:a16="http://schemas.microsoft.com/office/drawing/2014/main" id="{D50C0984-6474-434A-A4FE-34F8F606F689}"/>
              </a:ext>
            </a:extLst>
          </p:cNvPr>
          <p:cNvPicPr>
            <a:picLocks noChangeAspect="1"/>
          </p:cNvPicPr>
          <p:nvPr/>
        </p:nvPicPr>
        <p:blipFill>
          <a:blip r:embed="rId8"/>
          <a:stretch>
            <a:fillRect/>
          </a:stretch>
        </p:blipFill>
        <p:spPr>
          <a:xfrm>
            <a:off x="432780" y="2368924"/>
            <a:ext cx="2294496" cy="4057586"/>
          </a:xfrm>
          <a:prstGeom prst="rect">
            <a:avLst/>
          </a:prstGeom>
        </p:spPr>
      </p:pic>
      <p:sp>
        <p:nvSpPr>
          <p:cNvPr id="31" name="CasellaDiTesto 30">
            <a:extLst>
              <a:ext uri="{FF2B5EF4-FFF2-40B4-BE49-F238E27FC236}">
                <a16:creationId xmlns:a16="http://schemas.microsoft.com/office/drawing/2014/main" id="{77697727-5064-496F-955B-455D6DA3C5BE}"/>
              </a:ext>
            </a:extLst>
          </p:cNvPr>
          <p:cNvSpPr txBox="1"/>
          <p:nvPr/>
        </p:nvSpPr>
        <p:spPr>
          <a:xfrm>
            <a:off x="-26894" y="1564340"/>
            <a:ext cx="322505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i="1">
                <a:solidFill>
                  <a:srgbClr val="0070AD"/>
                </a:solidFill>
              </a:rPr>
              <a:t>Scelta dell'operatore per fascia di età</a:t>
            </a:r>
          </a:p>
        </p:txBody>
      </p:sp>
      <p:sp>
        <p:nvSpPr>
          <p:cNvPr id="33" name="Freccia in giù 32">
            <a:extLst>
              <a:ext uri="{FF2B5EF4-FFF2-40B4-BE49-F238E27FC236}">
                <a16:creationId xmlns:a16="http://schemas.microsoft.com/office/drawing/2014/main" id="{5EC5B54A-8A05-4CA5-99EC-AE36CCE5ED86}"/>
              </a:ext>
            </a:extLst>
          </p:cNvPr>
          <p:cNvSpPr/>
          <p:nvPr/>
        </p:nvSpPr>
        <p:spPr>
          <a:xfrm rot="16200000">
            <a:off x="3334866" y="3709613"/>
            <a:ext cx="573857" cy="1509253"/>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4" name="Freccia in giù 33">
            <a:extLst>
              <a:ext uri="{FF2B5EF4-FFF2-40B4-BE49-F238E27FC236}">
                <a16:creationId xmlns:a16="http://schemas.microsoft.com/office/drawing/2014/main" id="{8839E154-3FB3-4932-B21F-36FF430AE8B4}"/>
              </a:ext>
            </a:extLst>
          </p:cNvPr>
          <p:cNvSpPr/>
          <p:nvPr/>
        </p:nvSpPr>
        <p:spPr>
          <a:xfrm rot="16200000">
            <a:off x="7413807" y="3709613"/>
            <a:ext cx="573857" cy="1509253"/>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CasellaDiTesto 35">
            <a:extLst>
              <a:ext uri="{FF2B5EF4-FFF2-40B4-BE49-F238E27FC236}">
                <a16:creationId xmlns:a16="http://schemas.microsoft.com/office/drawing/2014/main" id="{FEEFFBD2-2CD5-47AD-B395-5CDB954D3B6F}"/>
              </a:ext>
            </a:extLst>
          </p:cNvPr>
          <p:cNvSpPr txBox="1"/>
          <p:nvPr/>
        </p:nvSpPr>
        <p:spPr>
          <a:xfrm>
            <a:off x="2830606" y="3166781"/>
            <a:ext cx="1555376"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L'utente scegli la fascia d'età dell'operatore con cui vuole parlare</a:t>
            </a:r>
          </a:p>
        </p:txBody>
      </p:sp>
      <p:sp>
        <p:nvSpPr>
          <p:cNvPr id="38" name="CasellaDiTesto 37">
            <a:extLst>
              <a:ext uri="{FF2B5EF4-FFF2-40B4-BE49-F238E27FC236}">
                <a16:creationId xmlns:a16="http://schemas.microsoft.com/office/drawing/2014/main" id="{DB9FDC06-E052-4CE9-8BF0-2AC78A808365}"/>
              </a:ext>
            </a:extLst>
          </p:cNvPr>
          <p:cNvSpPr txBox="1"/>
          <p:nvPr/>
        </p:nvSpPr>
        <p:spPr>
          <a:xfrm>
            <a:off x="6909546" y="2796986"/>
            <a:ext cx="1555376"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L'utente sceglierà tra gli slot messi a disposizione dai volontari quello per lui più comodo</a:t>
            </a:r>
          </a:p>
        </p:txBody>
      </p:sp>
    </p:spTree>
    <p:extLst>
      <p:ext uri="{BB962C8B-B14F-4D97-AF65-F5344CB8AC3E}">
        <p14:creationId xmlns:p14="http://schemas.microsoft.com/office/powerpoint/2010/main" val="1323015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0DCD9561-58BC-4190-97A6-93B08809707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703162"/>
            <a:ext cx="926969" cy="932762"/>
          </a:xfrm>
          <a:prstGeom prst="rect">
            <a:avLst/>
          </a:prstGeom>
        </p:spPr>
      </p:pic>
      <p:sp>
        <p:nvSpPr>
          <p:cNvPr id="10" name="Rettangolo 9">
            <a:extLst>
              <a:ext uri="{FF2B5EF4-FFF2-40B4-BE49-F238E27FC236}">
                <a16:creationId xmlns:a16="http://schemas.microsoft.com/office/drawing/2014/main" id="{BBF8EDC0-0BE3-4407-94A8-EC6EA743AC1E}"/>
              </a:ext>
            </a:extLst>
          </p:cNvPr>
          <p:cNvSpPr/>
          <p:nvPr/>
        </p:nvSpPr>
        <p:spPr>
          <a:xfrm>
            <a:off x="-14588" y="1143718"/>
            <a:ext cx="12206588" cy="359331"/>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0070C0"/>
              </a:solidFill>
            </a:endParaRPr>
          </a:p>
        </p:txBody>
      </p:sp>
      <p:pic>
        <p:nvPicPr>
          <p:cNvPr id="12" name="Elemento grafico 2" descr="Smartphone">
            <a:extLst>
              <a:ext uri="{FF2B5EF4-FFF2-40B4-BE49-F238E27FC236}">
                <a16:creationId xmlns:a16="http://schemas.microsoft.com/office/drawing/2014/main" id="{0CAC5804-785E-40FB-B2E9-47EE4B90A9A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358699" y="1916092"/>
            <a:ext cx="4642417" cy="4602311"/>
          </a:xfrm>
          <a:prstGeom prst="rect">
            <a:avLst/>
          </a:prstGeom>
        </p:spPr>
      </p:pic>
      <p:pic>
        <p:nvPicPr>
          <p:cNvPr id="13" name="Immagine 4">
            <a:extLst>
              <a:ext uri="{FF2B5EF4-FFF2-40B4-BE49-F238E27FC236}">
                <a16:creationId xmlns:a16="http://schemas.microsoft.com/office/drawing/2014/main" id="{A21DC512-F879-495F-B945-6CE0836B99CD}"/>
              </a:ext>
            </a:extLst>
          </p:cNvPr>
          <p:cNvPicPr>
            <a:picLocks noChangeAspect="1"/>
          </p:cNvPicPr>
          <p:nvPr/>
        </p:nvPicPr>
        <p:blipFill>
          <a:blip r:embed="rId6"/>
          <a:stretch>
            <a:fillRect/>
          </a:stretch>
        </p:blipFill>
        <p:spPr>
          <a:xfrm>
            <a:off x="4554373" y="2200836"/>
            <a:ext cx="2231604" cy="4047563"/>
          </a:xfrm>
          <a:prstGeom prst="rect">
            <a:avLst/>
          </a:prstGeom>
        </p:spPr>
      </p:pic>
      <p:pic>
        <p:nvPicPr>
          <p:cNvPr id="14" name="Elemento grafico 2" descr="Smartphone">
            <a:extLst>
              <a:ext uri="{FF2B5EF4-FFF2-40B4-BE49-F238E27FC236}">
                <a16:creationId xmlns:a16="http://schemas.microsoft.com/office/drawing/2014/main" id="{39B6F6AE-584B-43FB-B5B7-372210863E9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26433" y="1916092"/>
            <a:ext cx="4642417" cy="4602311"/>
          </a:xfrm>
          <a:prstGeom prst="rect">
            <a:avLst/>
          </a:prstGeom>
        </p:spPr>
      </p:pic>
      <p:pic>
        <p:nvPicPr>
          <p:cNvPr id="15" name="Immagine 4">
            <a:extLst>
              <a:ext uri="{FF2B5EF4-FFF2-40B4-BE49-F238E27FC236}">
                <a16:creationId xmlns:a16="http://schemas.microsoft.com/office/drawing/2014/main" id="{2AF1DB77-9F9F-4316-B8CA-EE5116DD0294}"/>
              </a:ext>
            </a:extLst>
          </p:cNvPr>
          <p:cNvPicPr>
            <a:picLocks noChangeAspect="1"/>
          </p:cNvPicPr>
          <p:nvPr/>
        </p:nvPicPr>
        <p:blipFill>
          <a:blip r:embed="rId7"/>
          <a:stretch>
            <a:fillRect/>
          </a:stretch>
        </p:blipFill>
        <p:spPr>
          <a:xfrm>
            <a:off x="8612639" y="2200835"/>
            <a:ext cx="2272953" cy="4047563"/>
          </a:xfrm>
          <a:prstGeom prst="rect">
            <a:avLst/>
          </a:prstGeom>
        </p:spPr>
      </p:pic>
      <p:sp>
        <p:nvSpPr>
          <p:cNvPr id="26" name="CasellaDiTesto 25">
            <a:extLst>
              <a:ext uri="{FF2B5EF4-FFF2-40B4-BE49-F238E27FC236}">
                <a16:creationId xmlns:a16="http://schemas.microsoft.com/office/drawing/2014/main" id="{A13E98B7-24C2-4E48-B25D-6DB8622FA5D0}"/>
              </a:ext>
            </a:extLst>
          </p:cNvPr>
          <p:cNvSpPr txBox="1"/>
          <p:nvPr/>
        </p:nvSpPr>
        <p:spPr>
          <a:xfrm>
            <a:off x="4074459" y="1710017"/>
            <a:ext cx="32250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i="1">
                <a:solidFill>
                  <a:srgbClr val="0070AD"/>
                </a:solidFill>
              </a:rPr>
              <a:t>Schermata di Registrazione</a:t>
            </a:r>
          </a:p>
        </p:txBody>
      </p:sp>
      <p:sp>
        <p:nvSpPr>
          <p:cNvPr id="27" name="CasellaDiTesto 26">
            <a:extLst>
              <a:ext uri="{FF2B5EF4-FFF2-40B4-BE49-F238E27FC236}">
                <a16:creationId xmlns:a16="http://schemas.microsoft.com/office/drawing/2014/main" id="{AA1F21C0-D75A-4517-9341-68EE75926DF0}"/>
              </a:ext>
            </a:extLst>
          </p:cNvPr>
          <p:cNvSpPr txBox="1"/>
          <p:nvPr/>
        </p:nvSpPr>
        <p:spPr>
          <a:xfrm>
            <a:off x="8142194" y="1710017"/>
            <a:ext cx="32250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i="1">
                <a:solidFill>
                  <a:srgbClr val="0070AD"/>
                </a:solidFill>
              </a:rPr>
              <a:t>Home Volontario</a:t>
            </a:r>
          </a:p>
        </p:txBody>
      </p:sp>
      <p:pic>
        <p:nvPicPr>
          <p:cNvPr id="29" name="Elemento grafico 2" descr="Smartphone">
            <a:extLst>
              <a:ext uri="{FF2B5EF4-FFF2-40B4-BE49-F238E27FC236}">
                <a16:creationId xmlns:a16="http://schemas.microsoft.com/office/drawing/2014/main" id="{5B39F105-91EF-4503-943D-8500997C529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2654" y="1904886"/>
            <a:ext cx="4642417" cy="4602311"/>
          </a:xfrm>
          <a:prstGeom prst="rect">
            <a:avLst/>
          </a:prstGeom>
        </p:spPr>
      </p:pic>
      <p:pic>
        <p:nvPicPr>
          <p:cNvPr id="30" name="Immagine 4">
            <a:extLst>
              <a:ext uri="{FF2B5EF4-FFF2-40B4-BE49-F238E27FC236}">
                <a16:creationId xmlns:a16="http://schemas.microsoft.com/office/drawing/2014/main" id="{D50C0984-6474-434A-A4FE-34F8F606F689}"/>
              </a:ext>
            </a:extLst>
          </p:cNvPr>
          <p:cNvPicPr>
            <a:picLocks noChangeAspect="1"/>
          </p:cNvPicPr>
          <p:nvPr/>
        </p:nvPicPr>
        <p:blipFill>
          <a:blip r:embed="rId8"/>
          <a:stretch>
            <a:fillRect/>
          </a:stretch>
        </p:blipFill>
        <p:spPr>
          <a:xfrm>
            <a:off x="464226" y="2200836"/>
            <a:ext cx="2209192" cy="4002737"/>
          </a:xfrm>
          <a:prstGeom prst="rect">
            <a:avLst/>
          </a:prstGeom>
        </p:spPr>
      </p:pic>
      <p:sp>
        <p:nvSpPr>
          <p:cNvPr id="31" name="CasellaDiTesto 30">
            <a:extLst>
              <a:ext uri="{FF2B5EF4-FFF2-40B4-BE49-F238E27FC236}">
                <a16:creationId xmlns:a16="http://schemas.microsoft.com/office/drawing/2014/main" id="{77697727-5064-496F-955B-455D6DA3C5BE}"/>
              </a:ext>
            </a:extLst>
          </p:cNvPr>
          <p:cNvSpPr txBox="1"/>
          <p:nvPr/>
        </p:nvSpPr>
        <p:spPr>
          <a:xfrm>
            <a:off x="-26894" y="1698811"/>
            <a:ext cx="32250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i="1">
                <a:solidFill>
                  <a:srgbClr val="0070AD"/>
                </a:solidFill>
              </a:rPr>
              <a:t>Schermata di Login</a:t>
            </a:r>
          </a:p>
        </p:txBody>
      </p:sp>
      <p:sp>
        <p:nvSpPr>
          <p:cNvPr id="33" name="Freccia in giù 32">
            <a:extLst>
              <a:ext uri="{FF2B5EF4-FFF2-40B4-BE49-F238E27FC236}">
                <a16:creationId xmlns:a16="http://schemas.microsoft.com/office/drawing/2014/main" id="{5EC5B54A-8A05-4CA5-99EC-AE36CCE5ED86}"/>
              </a:ext>
            </a:extLst>
          </p:cNvPr>
          <p:cNvSpPr/>
          <p:nvPr/>
        </p:nvSpPr>
        <p:spPr>
          <a:xfrm rot="16200000">
            <a:off x="3334866" y="3541525"/>
            <a:ext cx="573857" cy="1509253"/>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i="1"/>
          </a:p>
        </p:txBody>
      </p:sp>
      <p:sp>
        <p:nvSpPr>
          <p:cNvPr id="34" name="Freccia in giù 33">
            <a:extLst>
              <a:ext uri="{FF2B5EF4-FFF2-40B4-BE49-F238E27FC236}">
                <a16:creationId xmlns:a16="http://schemas.microsoft.com/office/drawing/2014/main" id="{8839E154-3FB3-4932-B21F-36FF430AE8B4}"/>
              </a:ext>
            </a:extLst>
          </p:cNvPr>
          <p:cNvSpPr/>
          <p:nvPr/>
        </p:nvSpPr>
        <p:spPr>
          <a:xfrm rot="16200000">
            <a:off x="7413807" y="3541525"/>
            <a:ext cx="573857" cy="1509253"/>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i="1"/>
          </a:p>
        </p:txBody>
      </p:sp>
      <p:sp>
        <p:nvSpPr>
          <p:cNvPr id="36" name="CasellaDiTesto 35">
            <a:extLst>
              <a:ext uri="{FF2B5EF4-FFF2-40B4-BE49-F238E27FC236}">
                <a16:creationId xmlns:a16="http://schemas.microsoft.com/office/drawing/2014/main" id="{FEEFFBD2-2CD5-47AD-B395-5CDB954D3B6F}"/>
              </a:ext>
            </a:extLst>
          </p:cNvPr>
          <p:cNvSpPr txBox="1"/>
          <p:nvPr/>
        </p:nvSpPr>
        <p:spPr>
          <a:xfrm>
            <a:off x="2785783" y="2740957"/>
            <a:ext cx="1555376"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Il volontario si registra nel sistema, indicando l'associazione di cui fa parte</a:t>
            </a:r>
          </a:p>
        </p:txBody>
      </p:sp>
      <p:sp>
        <p:nvSpPr>
          <p:cNvPr id="38" name="CasellaDiTesto 37">
            <a:extLst>
              <a:ext uri="{FF2B5EF4-FFF2-40B4-BE49-F238E27FC236}">
                <a16:creationId xmlns:a16="http://schemas.microsoft.com/office/drawing/2014/main" id="{DB9FDC06-E052-4CE9-8BF0-2AC78A808365}"/>
              </a:ext>
            </a:extLst>
          </p:cNvPr>
          <p:cNvSpPr txBox="1"/>
          <p:nvPr/>
        </p:nvSpPr>
        <p:spPr>
          <a:xfrm>
            <a:off x="6909546" y="3189192"/>
            <a:ext cx="1555376"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Il volontario effettua il login nel sistema</a:t>
            </a:r>
          </a:p>
        </p:txBody>
      </p:sp>
      <p:sp>
        <p:nvSpPr>
          <p:cNvPr id="2" name="CasellaDiTesto 1">
            <a:extLst>
              <a:ext uri="{FF2B5EF4-FFF2-40B4-BE49-F238E27FC236}">
                <a16:creationId xmlns:a16="http://schemas.microsoft.com/office/drawing/2014/main" id="{E0B5798C-EE5A-4207-9080-1C23C959CFB3}"/>
              </a:ext>
            </a:extLst>
          </p:cNvPr>
          <p:cNvSpPr txBox="1"/>
          <p:nvPr/>
        </p:nvSpPr>
        <p:spPr>
          <a:xfrm>
            <a:off x="10932460" y="3054722"/>
            <a:ext cx="133125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Il volontario clicca su "Dona Tempo"</a:t>
            </a:r>
          </a:p>
        </p:txBody>
      </p:sp>
      <p:sp>
        <p:nvSpPr>
          <p:cNvPr id="20" name="Freccia in giù 19">
            <a:extLst>
              <a:ext uri="{FF2B5EF4-FFF2-40B4-BE49-F238E27FC236}">
                <a16:creationId xmlns:a16="http://schemas.microsoft.com/office/drawing/2014/main" id="{2C2447FD-9FFE-414B-A5BD-6C1575BA23E6}"/>
              </a:ext>
            </a:extLst>
          </p:cNvPr>
          <p:cNvSpPr/>
          <p:nvPr/>
        </p:nvSpPr>
        <p:spPr>
          <a:xfrm rot="16200000">
            <a:off x="11307851" y="3636774"/>
            <a:ext cx="585062" cy="1150665"/>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i="1"/>
          </a:p>
        </p:txBody>
      </p:sp>
      <p:sp>
        <p:nvSpPr>
          <p:cNvPr id="22" name="Titolo 2">
            <a:extLst>
              <a:ext uri="{FF2B5EF4-FFF2-40B4-BE49-F238E27FC236}">
                <a16:creationId xmlns:a16="http://schemas.microsoft.com/office/drawing/2014/main" id="{C5998CC3-75AC-483B-B696-AD9479A9683D}"/>
              </a:ext>
            </a:extLst>
          </p:cNvPr>
          <p:cNvSpPr txBox="1">
            <a:spLocks/>
          </p:cNvSpPr>
          <p:nvPr/>
        </p:nvSpPr>
        <p:spPr>
          <a:xfrm>
            <a:off x="0" y="308014"/>
            <a:ext cx="12192000" cy="83570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r>
              <a:rPr lang="en-US" sz="3600">
                <a:solidFill>
                  <a:srgbClr val="0070AD"/>
                </a:solidFill>
              </a:rPr>
              <a:t>Navigazione app: lato Volontario</a:t>
            </a:r>
          </a:p>
        </p:txBody>
      </p:sp>
    </p:spTree>
    <p:extLst>
      <p:ext uri="{BB962C8B-B14F-4D97-AF65-F5344CB8AC3E}">
        <p14:creationId xmlns:p14="http://schemas.microsoft.com/office/powerpoint/2010/main" val="22951007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ttangolo 9">
            <a:extLst>
              <a:ext uri="{FF2B5EF4-FFF2-40B4-BE49-F238E27FC236}">
                <a16:creationId xmlns:a16="http://schemas.microsoft.com/office/drawing/2014/main" id="{BBF8EDC0-0BE3-4407-94A8-EC6EA743AC1E}"/>
              </a:ext>
            </a:extLst>
          </p:cNvPr>
          <p:cNvSpPr/>
          <p:nvPr/>
        </p:nvSpPr>
        <p:spPr>
          <a:xfrm>
            <a:off x="-3382" y="964424"/>
            <a:ext cx="12206588" cy="359331"/>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0070C0"/>
              </a:solidFill>
            </a:endParaRPr>
          </a:p>
        </p:txBody>
      </p:sp>
      <p:pic>
        <p:nvPicPr>
          <p:cNvPr id="2" name="Immagine 1" descr="Immagine che contiene luce&#10;&#10;Descrizione generata automaticamente">
            <a:extLst>
              <a:ext uri="{FF2B5EF4-FFF2-40B4-BE49-F238E27FC236}">
                <a16:creationId xmlns:a16="http://schemas.microsoft.com/office/drawing/2014/main" id="{A1E3DE76-E78D-449F-8B73-366D79027260}"/>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87168" y="5860044"/>
            <a:ext cx="926969" cy="932762"/>
          </a:xfrm>
          <a:prstGeom prst="rect">
            <a:avLst/>
          </a:prstGeom>
        </p:spPr>
      </p:pic>
      <p:pic>
        <p:nvPicPr>
          <p:cNvPr id="3" name="Elemento grafico 2" descr="Smartphone">
            <a:extLst>
              <a:ext uri="{FF2B5EF4-FFF2-40B4-BE49-F238E27FC236}">
                <a16:creationId xmlns:a16="http://schemas.microsoft.com/office/drawing/2014/main" id="{CC83BF26-4850-42F3-ACF3-1A4C8AF87C4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25934" y="2072974"/>
            <a:ext cx="4642417" cy="4602311"/>
          </a:xfrm>
          <a:prstGeom prst="rect">
            <a:avLst/>
          </a:prstGeom>
        </p:spPr>
      </p:pic>
      <p:pic>
        <p:nvPicPr>
          <p:cNvPr id="5" name="Immagine 4">
            <a:extLst>
              <a:ext uri="{FF2B5EF4-FFF2-40B4-BE49-F238E27FC236}">
                <a16:creationId xmlns:a16="http://schemas.microsoft.com/office/drawing/2014/main" id="{C2F52DC9-9720-43AD-B752-3D4FF28CD068}"/>
              </a:ext>
            </a:extLst>
          </p:cNvPr>
          <p:cNvPicPr>
            <a:picLocks noChangeAspect="1"/>
          </p:cNvPicPr>
          <p:nvPr/>
        </p:nvPicPr>
        <p:blipFill>
          <a:blip r:embed="rId6"/>
          <a:stretch>
            <a:fillRect/>
          </a:stretch>
        </p:blipFill>
        <p:spPr>
          <a:xfrm>
            <a:off x="4612176" y="2357718"/>
            <a:ext cx="2284085" cy="4047563"/>
          </a:xfrm>
          <a:prstGeom prst="rect">
            <a:avLst/>
          </a:prstGeom>
        </p:spPr>
      </p:pic>
      <p:pic>
        <p:nvPicPr>
          <p:cNvPr id="7" name="Elemento grafico 2" descr="Smartphone">
            <a:extLst>
              <a:ext uri="{FF2B5EF4-FFF2-40B4-BE49-F238E27FC236}">
                <a16:creationId xmlns:a16="http://schemas.microsoft.com/office/drawing/2014/main" id="{2AB670F6-76C4-4B13-8700-928575EEE9B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93668" y="2072974"/>
            <a:ext cx="4642417" cy="4602311"/>
          </a:xfrm>
          <a:prstGeom prst="rect">
            <a:avLst/>
          </a:prstGeom>
        </p:spPr>
      </p:pic>
      <p:pic>
        <p:nvPicPr>
          <p:cNvPr id="13" name="Immagine 4">
            <a:extLst>
              <a:ext uri="{FF2B5EF4-FFF2-40B4-BE49-F238E27FC236}">
                <a16:creationId xmlns:a16="http://schemas.microsoft.com/office/drawing/2014/main" id="{0ECBDCA2-EB7B-4DEF-ABE9-48761C9279C6}"/>
              </a:ext>
            </a:extLst>
          </p:cNvPr>
          <p:cNvPicPr>
            <a:picLocks noChangeAspect="1"/>
          </p:cNvPicPr>
          <p:nvPr/>
        </p:nvPicPr>
        <p:blipFill>
          <a:blip r:embed="rId7"/>
          <a:stretch>
            <a:fillRect/>
          </a:stretch>
        </p:blipFill>
        <p:spPr>
          <a:xfrm>
            <a:off x="8657499" y="2357717"/>
            <a:ext cx="2295290" cy="4047563"/>
          </a:xfrm>
          <a:prstGeom prst="rect">
            <a:avLst/>
          </a:prstGeom>
        </p:spPr>
      </p:pic>
      <p:sp>
        <p:nvSpPr>
          <p:cNvPr id="15" name="CasellaDiTesto 14">
            <a:extLst>
              <a:ext uri="{FF2B5EF4-FFF2-40B4-BE49-F238E27FC236}">
                <a16:creationId xmlns:a16="http://schemas.microsoft.com/office/drawing/2014/main" id="{DA437506-02EC-4CCD-A066-5F87119C6F14}"/>
              </a:ext>
            </a:extLst>
          </p:cNvPr>
          <p:cNvSpPr txBox="1"/>
          <p:nvPr/>
        </p:nvSpPr>
        <p:spPr>
          <a:xfrm>
            <a:off x="4141694" y="1866899"/>
            <a:ext cx="32250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i="1">
                <a:solidFill>
                  <a:srgbClr val="0070AD"/>
                </a:solidFill>
              </a:rPr>
              <a:t>Scelta della data</a:t>
            </a:r>
          </a:p>
        </p:txBody>
      </p:sp>
      <p:sp>
        <p:nvSpPr>
          <p:cNvPr id="17" name="CasellaDiTesto 16">
            <a:extLst>
              <a:ext uri="{FF2B5EF4-FFF2-40B4-BE49-F238E27FC236}">
                <a16:creationId xmlns:a16="http://schemas.microsoft.com/office/drawing/2014/main" id="{0950E6A2-DCBF-47AE-A229-5FFC63483BE0}"/>
              </a:ext>
            </a:extLst>
          </p:cNvPr>
          <p:cNvSpPr txBox="1"/>
          <p:nvPr/>
        </p:nvSpPr>
        <p:spPr>
          <a:xfrm>
            <a:off x="8209429" y="1866899"/>
            <a:ext cx="32250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i="1">
                <a:solidFill>
                  <a:srgbClr val="0070AD"/>
                </a:solidFill>
              </a:rPr>
              <a:t>Scelta slot temporale</a:t>
            </a:r>
          </a:p>
        </p:txBody>
      </p:sp>
      <p:pic>
        <p:nvPicPr>
          <p:cNvPr id="19" name="Elemento grafico 2" descr="Smartphone">
            <a:extLst>
              <a:ext uri="{FF2B5EF4-FFF2-40B4-BE49-F238E27FC236}">
                <a16:creationId xmlns:a16="http://schemas.microsoft.com/office/drawing/2014/main" id="{45EC7F40-4CD6-4E05-896C-0D6707E53A5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75419" y="2061768"/>
            <a:ext cx="4642417" cy="4602311"/>
          </a:xfrm>
          <a:prstGeom prst="rect">
            <a:avLst/>
          </a:prstGeom>
        </p:spPr>
      </p:pic>
      <p:pic>
        <p:nvPicPr>
          <p:cNvPr id="21" name="Immagine 4">
            <a:extLst>
              <a:ext uri="{FF2B5EF4-FFF2-40B4-BE49-F238E27FC236}">
                <a16:creationId xmlns:a16="http://schemas.microsoft.com/office/drawing/2014/main" id="{1E34FB27-25DA-4C01-A39C-4AC795E2A83E}"/>
              </a:ext>
            </a:extLst>
          </p:cNvPr>
          <p:cNvPicPr>
            <a:picLocks noChangeAspect="1"/>
          </p:cNvPicPr>
          <p:nvPr/>
        </p:nvPicPr>
        <p:blipFill>
          <a:blip r:embed="rId8"/>
          <a:stretch>
            <a:fillRect/>
          </a:stretch>
        </p:blipFill>
        <p:spPr>
          <a:xfrm>
            <a:off x="522426" y="2357718"/>
            <a:ext cx="2238467" cy="4002737"/>
          </a:xfrm>
          <a:prstGeom prst="rect">
            <a:avLst/>
          </a:prstGeom>
        </p:spPr>
      </p:pic>
      <p:sp>
        <p:nvSpPr>
          <p:cNvPr id="23" name="CasellaDiTesto 22">
            <a:extLst>
              <a:ext uri="{FF2B5EF4-FFF2-40B4-BE49-F238E27FC236}">
                <a16:creationId xmlns:a16="http://schemas.microsoft.com/office/drawing/2014/main" id="{8F6604F5-AF4E-4618-B5D7-80D482B40C88}"/>
              </a:ext>
            </a:extLst>
          </p:cNvPr>
          <p:cNvSpPr txBox="1"/>
          <p:nvPr/>
        </p:nvSpPr>
        <p:spPr>
          <a:xfrm>
            <a:off x="40341" y="1553134"/>
            <a:ext cx="322505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i="1">
                <a:solidFill>
                  <a:srgbClr val="0070AD"/>
                </a:solidFill>
              </a:rPr>
              <a:t>Schermata per mettere a disposizione del tempo</a:t>
            </a:r>
          </a:p>
        </p:txBody>
      </p:sp>
      <p:sp>
        <p:nvSpPr>
          <p:cNvPr id="25" name="Freccia in giù 24">
            <a:extLst>
              <a:ext uri="{FF2B5EF4-FFF2-40B4-BE49-F238E27FC236}">
                <a16:creationId xmlns:a16="http://schemas.microsoft.com/office/drawing/2014/main" id="{C5F1A217-5F77-4344-A4BB-9F8AA0D96720}"/>
              </a:ext>
            </a:extLst>
          </p:cNvPr>
          <p:cNvSpPr/>
          <p:nvPr/>
        </p:nvSpPr>
        <p:spPr>
          <a:xfrm rot="16200000">
            <a:off x="3402101" y="3698407"/>
            <a:ext cx="573857" cy="1509253"/>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i="1"/>
          </a:p>
        </p:txBody>
      </p:sp>
      <p:sp>
        <p:nvSpPr>
          <p:cNvPr id="27" name="Freccia in giù 26">
            <a:extLst>
              <a:ext uri="{FF2B5EF4-FFF2-40B4-BE49-F238E27FC236}">
                <a16:creationId xmlns:a16="http://schemas.microsoft.com/office/drawing/2014/main" id="{0CA1BF80-0C77-4903-AAB6-44E87F97561E}"/>
              </a:ext>
            </a:extLst>
          </p:cNvPr>
          <p:cNvSpPr/>
          <p:nvPr/>
        </p:nvSpPr>
        <p:spPr>
          <a:xfrm rot="16200000">
            <a:off x="7481042" y="3698407"/>
            <a:ext cx="573857" cy="1509253"/>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i="1"/>
          </a:p>
        </p:txBody>
      </p:sp>
      <p:sp>
        <p:nvSpPr>
          <p:cNvPr id="29" name="CasellaDiTesto 28">
            <a:extLst>
              <a:ext uri="{FF2B5EF4-FFF2-40B4-BE49-F238E27FC236}">
                <a16:creationId xmlns:a16="http://schemas.microsoft.com/office/drawing/2014/main" id="{F3861C4E-6131-4B94-891F-DBCA0F408A1A}"/>
              </a:ext>
            </a:extLst>
          </p:cNvPr>
          <p:cNvSpPr txBox="1"/>
          <p:nvPr/>
        </p:nvSpPr>
        <p:spPr>
          <a:xfrm>
            <a:off x="2897842" y="3334868"/>
            <a:ext cx="1555376"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Il volontario sceglie la data in cui è disponibile</a:t>
            </a:r>
          </a:p>
        </p:txBody>
      </p:sp>
      <p:sp>
        <p:nvSpPr>
          <p:cNvPr id="31" name="CasellaDiTesto 30">
            <a:extLst>
              <a:ext uri="{FF2B5EF4-FFF2-40B4-BE49-F238E27FC236}">
                <a16:creationId xmlns:a16="http://schemas.microsoft.com/office/drawing/2014/main" id="{068C66E0-B594-4922-82AB-62D1AFBA3D07}"/>
              </a:ext>
            </a:extLst>
          </p:cNvPr>
          <p:cNvSpPr txBox="1"/>
          <p:nvPr/>
        </p:nvSpPr>
        <p:spPr>
          <a:xfrm>
            <a:off x="6987987" y="2998692"/>
            <a:ext cx="1555376"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Il volontario  sceglie l'intervallo di tempo in cui è disponibile</a:t>
            </a:r>
          </a:p>
        </p:txBody>
      </p:sp>
      <p:sp>
        <p:nvSpPr>
          <p:cNvPr id="33" name="CasellaDiTesto 32">
            <a:extLst>
              <a:ext uri="{FF2B5EF4-FFF2-40B4-BE49-F238E27FC236}">
                <a16:creationId xmlns:a16="http://schemas.microsoft.com/office/drawing/2014/main" id="{5A8FCB09-2431-4CEC-965A-4EBA6B15765E}"/>
              </a:ext>
            </a:extLst>
          </p:cNvPr>
          <p:cNvSpPr txBox="1"/>
          <p:nvPr/>
        </p:nvSpPr>
        <p:spPr>
          <a:xfrm>
            <a:off x="10999695" y="3211604"/>
            <a:ext cx="133125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endParaRPr lang="it-IT" sz="1400" i="1">
              <a:solidFill>
                <a:srgbClr val="0070AD"/>
              </a:solidFill>
            </a:endParaRPr>
          </a:p>
        </p:txBody>
      </p:sp>
      <p:sp>
        <p:nvSpPr>
          <p:cNvPr id="20" name="Titolo 2">
            <a:extLst>
              <a:ext uri="{FF2B5EF4-FFF2-40B4-BE49-F238E27FC236}">
                <a16:creationId xmlns:a16="http://schemas.microsoft.com/office/drawing/2014/main" id="{7E18EF74-764F-49FA-AD60-581E78F2FF28}"/>
              </a:ext>
            </a:extLst>
          </p:cNvPr>
          <p:cNvSpPr txBox="1">
            <a:spLocks/>
          </p:cNvSpPr>
          <p:nvPr/>
        </p:nvSpPr>
        <p:spPr>
          <a:xfrm>
            <a:off x="0" y="116486"/>
            <a:ext cx="12192000" cy="83570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r>
              <a:rPr lang="en-US" sz="3600">
                <a:solidFill>
                  <a:srgbClr val="0070AD"/>
                </a:solidFill>
              </a:rPr>
              <a:t>Volontario: Dona tempo</a:t>
            </a:r>
          </a:p>
        </p:txBody>
      </p:sp>
    </p:spTree>
    <p:extLst>
      <p:ext uri="{BB962C8B-B14F-4D97-AF65-F5344CB8AC3E}">
        <p14:creationId xmlns:p14="http://schemas.microsoft.com/office/powerpoint/2010/main" val="25488331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olo 2">
            <a:extLst>
              <a:ext uri="{FF2B5EF4-FFF2-40B4-BE49-F238E27FC236}">
                <a16:creationId xmlns:a16="http://schemas.microsoft.com/office/drawing/2014/main" id="{F5BD9AB3-7884-4A1B-BB7B-BE196204E9FA}"/>
              </a:ext>
            </a:extLst>
          </p:cNvPr>
          <p:cNvSpPr txBox="1">
            <a:spLocks/>
          </p:cNvSpPr>
          <p:nvPr/>
        </p:nvSpPr>
        <p:spPr>
          <a:xfrm>
            <a:off x="0" y="5455"/>
            <a:ext cx="12192000" cy="83570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endParaRPr lang="en-US" sz="3600">
              <a:solidFill>
                <a:srgbClr val="0070AD"/>
              </a:solidFill>
            </a:endParaRPr>
          </a:p>
        </p:txBody>
      </p:sp>
      <p:sp>
        <p:nvSpPr>
          <p:cNvPr id="10" name="Rettangolo 9">
            <a:extLst>
              <a:ext uri="{FF2B5EF4-FFF2-40B4-BE49-F238E27FC236}">
                <a16:creationId xmlns:a16="http://schemas.microsoft.com/office/drawing/2014/main" id="{BBF8EDC0-0BE3-4407-94A8-EC6EA743AC1E}"/>
              </a:ext>
            </a:extLst>
          </p:cNvPr>
          <p:cNvSpPr/>
          <p:nvPr/>
        </p:nvSpPr>
        <p:spPr>
          <a:xfrm>
            <a:off x="-14588" y="964424"/>
            <a:ext cx="12206588" cy="359331"/>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0070C0"/>
              </a:solidFill>
            </a:endParaRPr>
          </a:p>
        </p:txBody>
      </p:sp>
      <p:pic>
        <p:nvPicPr>
          <p:cNvPr id="2" name="Immagine 1" descr="Immagine che contiene luce&#10;&#10;Descrizione generata automaticamente">
            <a:extLst>
              <a:ext uri="{FF2B5EF4-FFF2-40B4-BE49-F238E27FC236}">
                <a16:creationId xmlns:a16="http://schemas.microsoft.com/office/drawing/2014/main" id="{B3D2C3F2-23E9-4DD9-8271-50A19A748D4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87168" y="5860044"/>
            <a:ext cx="926969" cy="932762"/>
          </a:xfrm>
          <a:prstGeom prst="rect">
            <a:avLst/>
          </a:prstGeom>
        </p:spPr>
      </p:pic>
      <p:pic>
        <p:nvPicPr>
          <p:cNvPr id="3" name="Elemento grafico 2" descr="Smartphone">
            <a:extLst>
              <a:ext uri="{FF2B5EF4-FFF2-40B4-BE49-F238E27FC236}">
                <a16:creationId xmlns:a16="http://schemas.microsoft.com/office/drawing/2014/main" id="{51558484-6B59-437E-AB7F-BC619E4BB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25934" y="2072974"/>
            <a:ext cx="4642417" cy="4602311"/>
          </a:xfrm>
          <a:prstGeom prst="rect">
            <a:avLst/>
          </a:prstGeom>
        </p:spPr>
      </p:pic>
      <p:pic>
        <p:nvPicPr>
          <p:cNvPr id="5" name="Immagine 4" descr="Immagine che contiene testo&#10;&#10;Descrizione generata automaticamente">
            <a:extLst>
              <a:ext uri="{FF2B5EF4-FFF2-40B4-BE49-F238E27FC236}">
                <a16:creationId xmlns:a16="http://schemas.microsoft.com/office/drawing/2014/main" id="{4829DDAF-FC86-4F88-9C92-BE98C04996A5}"/>
              </a:ext>
            </a:extLst>
          </p:cNvPr>
          <p:cNvPicPr>
            <a:picLocks noChangeAspect="1"/>
          </p:cNvPicPr>
          <p:nvPr/>
        </p:nvPicPr>
        <p:blipFill>
          <a:blip r:embed="rId6"/>
          <a:stretch>
            <a:fillRect/>
          </a:stretch>
        </p:blipFill>
        <p:spPr>
          <a:xfrm>
            <a:off x="4607838" y="2357718"/>
            <a:ext cx="2236731" cy="4047563"/>
          </a:xfrm>
          <a:prstGeom prst="rect">
            <a:avLst/>
          </a:prstGeom>
        </p:spPr>
      </p:pic>
      <p:pic>
        <p:nvPicPr>
          <p:cNvPr id="7" name="Elemento grafico 2" descr="Smartphone">
            <a:extLst>
              <a:ext uri="{FF2B5EF4-FFF2-40B4-BE49-F238E27FC236}">
                <a16:creationId xmlns:a16="http://schemas.microsoft.com/office/drawing/2014/main" id="{23D989E7-7C85-410C-9DE4-2C31CAE0C2F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93668" y="2072974"/>
            <a:ext cx="4642417" cy="4602311"/>
          </a:xfrm>
          <a:prstGeom prst="rect">
            <a:avLst/>
          </a:prstGeom>
        </p:spPr>
      </p:pic>
      <p:pic>
        <p:nvPicPr>
          <p:cNvPr id="13" name="Immagine 4">
            <a:extLst>
              <a:ext uri="{FF2B5EF4-FFF2-40B4-BE49-F238E27FC236}">
                <a16:creationId xmlns:a16="http://schemas.microsoft.com/office/drawing/2014/main" id="{D2258C7B-2831-4177-80CA-3667C7BF27A1}"/>
              </a:ext>
            </a:extLst>
          </p:cNvPr>
          <p:cNvPicPr>
            <a:picLocks noChangeAspect="1"/>
          </p:cNvPicPr>
          <p:nvPr/>
        </p:nvPicPr>
        <p:blipFill>
          <a:blip r:embed="rId7"/>
          <a:stretch>
            <a:fillRect/>
          </a:stretch>
        </p:blipFill>
        <p:spPr>
          <a:xfrm>
            <a:off x="8681175" y="2357717"/>
            <a:ext cx="2259143" cy="4047563"/>
          </a:xfrm>
          <a:prstGeom prst="rect">
            <a:avLst/>
          </a:prstGeom>
        </p:spPr>
      </p:pic>
      <p:sp>
        <p:nvSpPr>
          <p:cNvPr id="15" name="CasellaDiTesto 14">
            <a:extLst>
              <a:ext uri="{FF2B5EF4-FFF2-40B4-BE49-F238E27FC236}">
                <a16:creationId xmlns:a16="http://schemas.microsoft.com/office/drawing/2014/main" id="{7B6312E6-83F4-4733-9688-E73C166B3480}"/>
              </a:ext>
            </a:extLst>
          </p:cNvPr>
          <p:cNvSpPr txBox="1"/>
          <p:nvPr/>
        </p:nvSpPr>
        <p:spPr>
          <a:xfrm>
            <a:off x="4141694" y="1866899"/>
            <a:ext cx="32250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i="1">
                <a:solidFill>
                  <a:srgbClr val="0070AD"/>
                </a:solidFill>
              </a:rPr>
              <a:t>Scelta cambio password</a:t>
            </a:r>
          </a:p>
        </p:txBody>
      </p:sp>
      <p:sp>
        <p:nvSpPr>
          <p:cNvPr id="17" name="CasellaDiTesto 16">
            <a:extLst>
              <a:ext uri="{FF2B5EF4-FFF2-40B4-BE49-F238E27FC236}">
                <a16:creationId xmlns:a16="http://schemas.microsoft.com/office/drawing/2014/main" id="{020A6FC5-B635-4BFE-888D-6056FA4441C9}"/>
              </a:ext>
            </a:extLst>
          </p:cNvPr>
          <p:cNvSpPr txBox="1"/>
          <p:nvPr/>
        </p:nvSpPr>
        <p:spPr>
          <a:xfrm>
            <a:off x="8209429" y="1597958"/>
            <a:ext cx="322505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i="1">
                <a:solidFill>
                  <a:srgbClr val="0070AD"/>
                </a:solidFill>
              </a:rPr>
              <a:t>Schermata "I miei appuntamenti"</a:t>
            </a:r>
          </a:p>
        </p:txBody>
      </p:sp>
      <p:pic>
        <p:nvPicPr>
          <p:cNvPr id="19" name="Elemento grafico 2" descr="Smartphone">
            <a:extLst>
              <a:ext uri="{FF2B5EF4-FFF2-40B4-BE49-F238E27FC236}">
                <a16:creationId xmlns:a16="http://schemas.microsoft.com/office/drawing/2014/main" id="{01164E76-AA5B-48D9-A1ED-C4B168D0BBD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75419" y="2061768"/>
            <a:ext cx="4642417" cy="4602311"/>
          </a:xfrm>
          <a:prstGeom prst="rect">
            <a:avLst/>
          </a:prstGeom>
        </p:spPr>
      </p:pic>
      <p:pic>
        <p:nvPicPr>
          <p:cNvPr id="21" name="Immagine 4" descr="Immagine che contiene testo&#10;&#10;Descrizione generata automaticamente">
            <a:extLst>
              <a:ext uri="{FF2B5EF4-FFF2-40B4-BE49-F238E27FC236}">
                <a16:creationId xmlns:a16="http://schemas.microsoft.com/office/drawing/2014/main" id="{F7C43D98-32A7-45AE-9423-BC22B27CECF8}"/>
              </a:ext>
            </a:extLst>
          </p:cNvPr>
          <p:cNvPicPr>
            <a:picLocks noChangeAspect="1"/>
          </p:cNvPicPr>
          <p:nvPr/>
        </p:nvPicPr>
        <p:blipFill>
          <a:blip r:embed="rId8"/>
          <a:stretch>
            <a:fillRect/>
          </a:stretch>
        </p:blipFill>
        <p:spPr>
          <a:xfrm>
            <a:off x="494411" y="2357718"/>
            <a:ext cx="2260879" cy="4002737"/>
          </a:xfrm>
          <a:prstGeom prst="rect">
            <a:avLst/>
          </a:prstGeom>
        </p:spPr>
      </p:pic>
      <p:sp>
        <p:nvSpPr>
          <p:cNvPr id="23" name="CasellaDiTesto 22">
            <a:extLst>
              <a:ext uri="{FF2B5EF4-FFF2-40B4-BE49-F238E27FC236}">
                <a16:creationId xmlns:a16="http://schemas.microsoft.com/office/drawing/2014/main" id="{5FA9F1A9-EF47-45B0-9092-A06C74F03377}"/>
              </a:ext>
            </a:extLst>
          </p:cNvPr>
          <p:cNvSpPr txBox="1"/>
          <p:nvPr/>
        </p:nvSpPr>
        <p:spPr>
          <a:xfrm>
            <a:off x="29135" y="1866899"/>
            <a:ext cx="32250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i="1">
                <a:solidFill>
                  <a:srgbClr val="0070AD"/>
                </a:solidFill>
              </a:rPr>
              <a:t>Schermata "Il mio profilo"</a:t>
            </a:r>
          </a:p>
        </p:txBody>
      </p:sp>
      <p:sp>
        <p:nvSpPr>
          <p:cNvPr id="25" name="Freccia in giù 24">
            <a:extLst>
              <a:ext uri="{FF2B5EF4-FFF2-40B4-BE49-F238E27FC236}">
                <a16:creationId xmlns:a16="http://schemas.microsoft.com/office/drawing/2014/main" id="{ED8E8D98-43E8-4A08-A58B-6B32155D3A41}"/>
              </a:ext>
            </a:extLst>
          </p:cNvPr>
          <p:cNvSpPr/>
          <p:nvPr/>
        </p:nvSpPr>
        <p:spPr>
          <a:xfrm rot="16200000">
            <a:off x="3402101" y="3698407"/>
            <a:ext cx="573857" cy="1509253"/>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i="1"/>
          </a:p>
        </p:txBody>
      </p:sp>
      <p:sp>
        <p:nvSpPr>
          <p:cNvPr id="27" name="Freccia in giù 26">
            <a:extLst>
              <a:ext uri="{FF2B5EF4-FFF2-40B4-BE49-F238E27FC236}">
                <a16:creationId xmlns:a16="http://schemas.microsoft.com/office/drawing/2014/main" id="{EFB63115-F0B8-4B58-905B-18511693A0FE}"/>
              </a:ext>
            </a:extLst>
          </p:cNvPr>
          <p:cNvSpPr/>
          <p:nvPr/>
        </p:nvSpPr>
        <p:spPr>
          <a:xfrm rot="16200000">
            <a:off x="7481042" y="3698407"/>
            <a:ext cx="573857" cy="1509253"/>
          </a:xfrm>
          <a:prstGeom prst="downArrow">
            <a:avLst/>
          </a:prstGeom>
          <a:solidFill>
            <a:srgbClr val="ACD5D3"/>
          </a:solidFill>
          <a:ln>
            <a:solidFill>
              <a:srgbClr val="ACD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i="1"/>
          </a:p>
        </p:txBody>
      </p:sp>
      <p:sp>
        <p:nvSpPr>
          <p:cNvPr id="29" name="CasellaDiTesto 28">
            <a:extLst>
              <a:ext uri="{FF2B5EF4-FFF2-40B4-BE49-F238E27FC236}">
                <a16:creationId xmlns:a16="http://schemas.microsoft.com/office/drawing/2014/main" id="{F4DB0CBA-6FCE-4AB7-8B45-B16BFF42445D}"/>
              </a:ext>
            </a:extLst>
          </p:cNvPr>
          <p:cNvSpPr txBox="1"/>
          <p:nvPr/>
        </p:nvSpPr>
        <p:spPr>
          <a:xfrm>
            <a:off x="2897842" y="3334868"/>
            <a:ext cx="1555376"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L'utente vuole cambiare la password</a:t>
            </a:r>
          </a:p>
        </p:txBody>
      </p:sp>
      <p:sp>
        <p:nvSpPr>
          <p:cNvPr id="31" name="CasellaDiTesto 30">
            <a:extLst>
              <a:ext uri="{FF2B5EF4-FFF2-40B4-BE49-F238E27FC236}">
                <a16:creationId xmlns:a16="http://schemas.microsoft.com/office/drawing/2014/main" id="{CECC4963-4F82-4193-AE94-585CDDB7B651}"/>
              </a:ext>
            </a:extLst>
          </p:cNvPr>
          <p:cNvSpPr txBox="1"/>
          <p:nvPr/>
        </p:nvSpPr>
        <p:spPr>
          <a:xfrm>
            <a:off x="6987987" y="2998692"/>
            <a:ext cx="1555376"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400" i="1">
                <a:solidFill>
                  <a:srgbClr val="0070AD"/>
                </a:solidFill>
              </a:rPr>
              <a:t>L'utene vuole visionare tutti gli appuntamenti che ha in programma</a:t>
            </a:r>
          </a:p>
        </p:txBody>
      </p:sp>
      <p:sp>
        <p:nvSpPr>
          <p:cNvPr id="22" name="Titolo 2">
            <a:extLst>
              <a:ext uri="{FF2B5EF4-FFF2-40B4-BE49-F238E27FC236}">
                <a16:creationId xmlns:a16="http://schemas.microsoft.com/office/drawing/2014/main" id="{7BDA15A5-5CAF-40B7-826B-2C23000B44E3}"/>
              </a:ext>
            </a:extLst>
          </p:cNvPr>
          <p:cNvSpPr txBox="1">
            <a:spLocks/>
          </p:cNvSpPr>
          <p:nvPr/>
        </p:nvSpPr>
        <p:spPr>
          <a:xfrm>
            <a:off x="0" y="116486"/>
            <a:ext cx="12192000" cy="83570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r>
              <a:rPr lang="en-US" sz="3600">
                <a:solidFill>
                  <a:srgbClr val="0070AD"/>
                </a:solidFill>
              </a:rPr>
              <a:t>Schermate comuni: Gestione profilo</a:t>
            </a:r>
          </a:p>
        </p:txBody>
      </p:sp>
    </p:spTree>
    <p:extLst>
      <p:ext uri="{BB962C8B-B14F-4D97-AF65-F5344CB8AC3E}">
        <p14:creationId xmlns:p14="http://schemas.microsoft.com/office/powerpoint/2010/main" val="3920048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48" name="Rectangle 70">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149" name="Rectangle 72">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50" name="Rectangle 74">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151" name="Rectangle 76">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2" name="Rectangle 78">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53" name="Rectangle 80">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asellaDiTesto 7">
            <a:extLst>
              <a:ext uri="{FF2B5EF4-FFF2-40B4-BE49-F238E27FC236}">
                <a16:creationId xmlns:a16="http://schemas.microsoft.com/office/drawing/2014/main" id="{8B2FA319-666E-43A5-9535-F80AF1CBD245}"/>
              </a:ext>
            </a:extLst>
          </p:cNvPr>
          <p:cNvSpPr txBox="1"/>
          <p:nvPr/>
        </p:nvSpPr>
        <p:spPr>
          <a:xfrm>
            <a:off x="4632922" y="3422019"/>
            <a:ext cx="7089686" cy="1002660"/>
          </a:xfrm>
          <a:prstGeom prst="rect">
            <a:avLst/>
          </a:prstGeom>
        </p:spPr>
        <p:txBody>
          <a:bodyPr vert="horz" lIns="91440" tIns="45720" rIns="91440" bIns="45720" rtlCol="0" anchor="t">
            <a:normAutofit/>
          </a:bodyPr>
          <a:lstStyle/>
          <a:p>
            <a:pPr marL="285750" indent="-228600">
              <a:lnSpc>
                <a:spcPct val="110000"/>
              </a:lnSpc>
              <a:spcAft>
                <a:spcPts val="600"/>
              </a:spcAft>
              <a:buClr>
                <a:srgbClr val="0070AD"/>
              </a:buClr>
              <a:buFont typeface="Arial" panose="020B0604020202020204" pitchFamily="34" charset="0"/>
              <a:buChar char="•"/>
            </a:pPr>
            <a:endParaRPr lang="en-US" sz="1600"/>
          </a:p>
        </p:txBody>
      </p:sp>
      <p:sp>
        <p:nvSpPr>
          <p:cNvPr id="29" name="Rettangolo 28">
            <a:extLst>
              <a:ext uri="{FF2B5EF4-FFF2-40B4-BE49-F238E27FC236}">
                <a16:creationId xmlns:a16="http://schemas.microsoft.com/office/drawing/2014/main" id="{3D115071-A526-4197-9E85-CD80B19657DA}"/>
              </a:ext>
            </a:extLst>
          </p:cNvPr>
          <p:cNvSpPr/>
          <p:nvPr/>
        </p:nvSpPr>
        <p:spPr>
          <a:xfrm>
            <a:off x="4993349" y="2782602"/>
            <a:ext cx="1727200" cy="4908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2" name="Rettangolo 11">
            <a:extLst>
              <a:ext uri="{FF2B5EF4-FFF2-40B4-BE49-F238E27FC236}">
                <a16:creationId xmlns:a16="http://schemas.microsoft.com/office/drawing/2014/main" id="{64321F4F-C11F-4960-897E-B13A108DCA22}"/>
              </a:ext>
            </a:extLst>
          </p:cNvPr>
          <p:cNvSpPr/>
          <p:nvPr/>
        </p:nvSpPr>
        <p:spPr>
          <a:xfrm>
            <a:off x="4988560" y="497840"/>
            <a:ext cx="1727200" cy="4908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0" name="Immagine 9" descr="Immagine che contiene persona, uomo, interni, tenendo&#10;&#10;Descrizione generata automaticamente">
            <a:extLst>
              <a:ext uri="{FF2B5EF4-FFF2-40B4-BE49-F238E27FC236}">
                <a16:creationId xmlns:a16="http://schemas.microsoft.com/office/drawing/2014/main" id="{8B7FC30B-4DBC-46AD-964A-BD9A6F198BE7}"/>
              </a:ext>
            </a:extLst>
          </p:cNvPr>
          <p:cNvPicPr>
            <a:picLocks noChangeAspect="1"/>
          </p:cNvPicPr>
          <p:nvPr/>
        </p:nvPicPr>
        <p:blipFill rotWithShape="1">
          <a:blip r:embed="rId3">
            <a:extLst>
              <a:ext uri="{28A0092B-C50C-407E-A947-70E740481C1C}">
                <a14:useLocalDpi xmlns:a14="http://schemas.microsoft.com/office/drawing/2010/main" val="0"/>
              </a:ext>
            </a:extLst>
          </a:blip>
          <a:srcRect l="33828" t="-1" r="1912" b="-1"/>
          <a:stretch/>
        </p:blipFill>
        <p:spPr>
          <a:xfrm>
            <a:off x="5581521" y="0"/>
            <a:ext cx="6610479" cy="6858000"/>
          </a:xfrm>
          <a:prstGeom prst="rect">
            <a:avLst/>
          </a:prstGeom>
        </p:spPr>
      </p:pic>
      <p:cxnSp>
        <p:nvCxnSpPr>
          <p:cNvPr id="5" name="Connettore diritto 4">
            <a:extLst>
              <a:ext uri="{FF2B5EF4-FFF2-40B4-BE49-F238E27FC236}">
                <a16:creationId xmlns:a16="http://schemas.microsoft.com/office/drawing/2014/main" id="{2C6EBE5E-5928-4DC1-BA40-116609BFA228}"/>
              </a:ext>
            </a:extLst>
          </p:cNvPr>
          <p:cNvCxnSpPr>
            <a:cxnSpLocks/>
          </p:cNvCxnSpPr>
          <p:nvPr/>
        </p:nvCxnSpPr>
        <p:spPr>
          <a:xfrm>
            <a:off x="286218" y="3850328"/>
            <a:ext cx="4915031" cy="0"/>
          </a:xfrm>
          <a:prstGeom prst="line">
            <a:avLst/>
          </a:prstGeom>
          <a:ln w="5715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pic>
        <p:nvPicPr>
          <p:cNvPr id="20" name="Picture 2" descr="UNISA | Home">
            <a:extLst>
              <a:ext uri="{FF2B5EF4-FFF2-40B4-BE49-F238E27FC236}">
                <a16:creationId xmlns:a16="http://schemas.microsoft.com/office/drawing/2014/main" id="{00844ECA-20FE-4410-93C8-B7FF698BDC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6218" y="161188"/>
            <a:ext cx="798959" cy="798959"/>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Dipartimento di Informatica, Università di Salerno (@DInfUniSa) | Twitter">
            <a:extLst>
              <a:ext uri="{FF2B5EF4-FFF2-40B4-BE49-F238E27FC236}">
                <a16:creationId xmlns:a16="http://schemas.microsoft.com/office/drawing/2014/main" id="{99DB940A-8635-4DA7-8A8F-82EF21A6990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33115" y="178209"/>
            <a:ext cx="768134" cy="768134"/>
          </a:xfrm>
          <a:prstGeom prst="rect">
            <a:avLst/>
          </a:prstGeom>
          <a:noFill/>
          <a:extLst>
            <a:ext uri="{909E8E84-426E-40DD-AFC4-6F175D3DCCD1}">
              <a14:hiddenFill xmlns:a14="http://schemas.microsoft.com/office/drawing/2010/main">
                <a:solidFill>
                  <a:srgbClr val="FFFFFF"/>
                </a:solidFill>
              </a14:hiddenFill>
            </a:ext>
          </a:extLst>
        </p:spPr>
      </p:pic>
      <p:sp>
        <p:nvSpPr>
          <p:cNvPr id="24" name="Rettangolo 23">
            <a:extLst>
              <a:ext uri="{FF2B5EF4-FFF2-40B4-BE49-F238E27FC236}">
                <a16:creationId xmlns:a16="http://schemas.microsoft.com/office/drawing/2014/main" id="{FFA06CE6-11F3-4DA5-93E0-37888818634A}"/>
              </a:ext>
            </a:extLst>
          </p:cNvPr>
          <p:cNvSpPr/>
          <p:nvPr/>
        </p:nvSpPr>
        <p:spPr>
          <a:xfrm>
            <a:off x="-1" y="5460582"/>
            <a:ext cx="5581521" cy="1390436"/>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Sottotitolo 2">
            <a:extLst>
              <a:ext uri="{FF2B5EF4-FFF2-40B4-BE49-F238E27FC236}">
                <a16:creationId xmlns:a16="http://schemas.microsoft.com/office/drawing/2014/main" id="{D46ACB15-7820-413F-93C7-A3A846061BEE}"/>
              </a:ext>
            </a:extLst>
          </p:cNvPr>
          <p:cNvSpPr txBox="1">
            <a:spLocks/>
          </p:cNvSpPr>
          <p:nvPr/>
        </p:nvSpPr>
        <p:spPr>
          <a:xfrm>
            <a:off x="196683" y="5548161"/>
            <a:ext cx="2485276" cy="1618863"/>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it-IT" sz="1600" b="1" i="1">
                <a:solidFill>
                  <a:schemeClr val="bg1"/>
                </a:solidFill>
              </a:rPr>
              <a:t>Coach:</a:t>
            </a:r>
          </a:p>
          <a:p>
            <a:r>
              <a:rPr lang="it-IT" sz="1600" b="1" i="1">
                <a:solidFill>
                  <a:schemeClr val="bg1"/>
                </a:solidFill>
              </a:rPr>
              <a:t>Tino Iuliano</a:t>
            </a:r>
            <a:endParaRPr lang="it-IT" sz="1800" b="1" i="1">
              <a:solidFill>
                <a:schemeClr val="bg1"/>
              </a:solidFill>
            </a:endParaRPr>
          </a:p>
        </p:txBody>
      </p:sp>
      <p:pic>
        <p:nvPicPr>
          <p:cNvPr id="16" name="Immagine 15">
            <a:extLst>
              <a:ext uri="{FF2B5EF4-FFF2-40B4-BE49-F238E27FC236}">
                <a16:creationId xmlns:a16="http://schemas.microsoft.com/office/drawing/2014/main" id="{967A28A4-C705-4C2E-841B-27E148AEEE6E}"/>
              </a:ext>
            </a:extLst>
          </p:cNvPr>
          <p:cNvPicPr>
            <a:picLocks noChangeAspect="1"/>
          </p:cNvPicPr>
          <p:nvPr/>
        </p:nvPicPr>
        <p:blipFill rotWithShape="1">
          <a:blip r:embed="rId6">
            <a:extLst>
              <a:ext uri="{28A0092B-C50C-407E-A947-70E740481C1C}">
                <a14:useLocalDpi xmlns:a14="http://schemas.microsoft.com/office/drawing/2010/main" val="0"/>
              </a:ext>
            </a:extLst>
          </a:blip>
          <a:srcRect l="15492"/>
          <a:stretch/>
        </p:blipFill>
        <p:spPr>
          <a:xfrm>
            <a:off x="77194" y="1693680"/>
            <a:ext cx="1727200" cy="1771317"/>
          </a:xfrm>
          <a:prstGeom prst="rect">
            <a:avLst/>
          </a:prstGeom>
        </p:spPr>
      </p:pic>
      <p:sp>
        <p:nvSpPr>
          <p:cNvPr id="3" name="Titolo 2">
            <a:extLst>
              <a:ext uri="{FF2B5EF4-FFF2-40B4-BE49-F238E27FC236}">
                <a16:creationId xmlns:a16="http://schemas.microsoft.com/office/drawing/2014/main" id="{2F49B1EC-36BB-4C4B-8579-2552CA4A7D60}"/>
              </a:ext>
            </a:extLst>
          </p:cNvPr>
          <p:cNvSpPr>
            <a:spLocks noGrp="1"/>
          </p:cNvSpPr>
          <p:nvPr>
            <p:ph type="ctrTitle" idx="4294967295"/>
          </p:nvPr>
        </p:nvSpPr>
        <p:spPr>
          <a:xfrm>
            <a:off x="1508706" y="1987841"/>
            <a:ext cx="4103166" cy="1244438"/>
          </a:xfrm>
        </p:spPr>
        <p:txBody>
          <a:bodyPr vert="horz" lIns="91440" tIns="45720" rIns="91440" bIns="45720" rtlCol="0" anchor="b">
            <a:noAutofit/>
          </a:bodyPr>
          <a:lstStyle/>
          <a:p>
            <a:r>
              <a:rPr lang="en-US">
                <a:solidFill>
                  <a:srgbClr val="0070AD"/>
                </a:solidFill>
              </a:rPr>
              <a:t>GRAZIE PER L’ATTENZIONE</a:t>
            </a:r>
          </a:p>
        </p:txBody>
      </p:sp>
      <p:sp>
        <p:nvSpPr>
          <p:cNvPr id="31" name="Sottotitolo 2">
            <a:extLst>
              <a:ext uri="{FF2B5EF4-FFF2-40B4-BE49-F238E27FC236}">
                <a16:creationId xmlns:a16="http://schemas.microsoft.com/office/drawing/2014/main" id="{E453F4E8-85C4-468C-9BAE-2996D50AD4C6}"/>
              </a:ext>
            </a:extLst>
          </p:cNvPr>
          <p:cNvSpPr txBox="1">
            <a:spLocks/>
          </p:cNvSpPr>
          <p:nvPr/>
        </p:nvSpPr>
        <p:spPr>
          <a:xfrm>
            <a:off x="3260211" y="5522938"/>
            <a:ext cx="2485276" cy="1409342"/>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it-IT" sz="1600" b="1" i="1">
                <a:solidFill>
                  <a:schemeClr val="bg1"/>
                </a:solidFill>
              </a:rPr>
              <a:t>Team:</a:t>
            </a:r>
          </a:p>
          <a:p>
            <a:r>
              <a:rPr lang="it-IT" sz="1600" b="1" i="1">
                <a:solidFill>
                  <a:schemeClr val="bg1"/>
                </a:solidFill>
              </a:rPr>
              <a:t>Davide D'Andrea   Gianluca Spinelli Vincenzo Pecoraro</a:t>
            </a:r>
            <a:endParaRPr lang="it-IT" sz="1800" b="1" i="1">
              <a:solidFill>
                <a:schemeClr val="bg1"/>
              </a:solidFill>
            </a:endParaRPr>
          </a:p>
        </p:txBody>
      </p:sp>
      <p:sp>
        <p:nvSpPr>
          <p:cNvPr id="34" name="CasellaDiTesto 33">
            <a:extLst>
              <a:ext uri="{FF2B5EF4-FFF2-40B4-BE49-F238E27FC236}">
                <a16:creationId xmlns:a16="http://schemas.microsoft.com/office/drawing/2014/main" id="{DDBE7C71-ADF4-4246-85C4-E72704EF7855}"/>
              </a:ext>
            </a:extLst>
          </p:cNvPr>
          <p:cNvSpPr txBox="1"/>
          <p:nvPr/>
        </p:nvSpPr>
        <p:spPr>
          <a:xfrm>
            <a:off x="811986" y="4382121"/>
            <a:ext cx="2104639" cy="307777"/>
          </a:xfrm>
          <a:prstGeom prst="rect">
            <a:avLst/>
          </a:prstGeom>
          <a:noFill/>
        </p:spPr>
        <p:txBody>
          <a:bodyPr wrap="square" rtlCol="0">
            <a:spAutoFit/>
          </a:bodyPr>
          <a:lstStyle/>
          <a:p>
            <a:r>
              <a:rPr lang="it-IT" sz="1400" b="1"/>
              <a:t>In collaborazione con:</a:t>
            </a:r>
          </a:p>
        </p:txBody>
      </p:sp>
      <p:pic>
        <p:nvPicPr>
          <p:cNvPr id="35" name="Picture 2">
            <a:extLst>
              <a:ext uri="{FF2B5EF4-FFF2-40B4-BE49-F238E27FC236}">
                <a16:creationId xmlns:a16="http://schemas.microsoft.com/office/drawing/2014/main" id="{31E1F2E6-DF4C-4C6A-8244-8C468932AC3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916625" y="4408122"/>
            <a:ext cx="1765218" cy="3077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9821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588FECD7-9348-46CF-A855-63E48AD25BD4}"/>
              </a:ext>
            </a:extLst>
          </p:cNvPr>
          <p:cNvPicPr>
            <a:picLocks noChangeAspect="1"/>
          </p:cNvPicPr>
          <p:nvPr/>
        </p:nvPicPr>
        <p:blipFill>
          <a:blip r:embed="rId2"/>
          <a:stretch>
            <a:fillRect/>
          </a:stretch>
        </p:blipFill>
        <p:spPr>
          <a:xfrm>
            <a:off x="0" y="0"/>
            <a:ext cx="12192000" cy="6688542"/>
          </a:xfrm>
          <a:prstGeom prst="rect">
            <a:avLst/>
          </a:prstGeom>
        </p:spPr>
      </p:pic>
      <p:sp>
        <p:nvSpPr>
          <p:cNvPr id="6" name="CasellaDiTesto 5">
            <a:extLst>
              <a:ext uri="{FF2B5EF4-FFF2-40B4-BE49-F238E27FC236}">
                <a16:creationId xmlns:a16="http://schemas.microsoft.com/office/drawing/2014/main" id="{B8EC3BD7-A12E-4537-8BF6-EC0FB371F856}"/>
              </a:ext>
            </a:extLst>
          </p:cNvPr>
          <p:cNvSpPr txBox="1"/>
          <p:nvPr/>
        </p:nvSpPr>
        <p:spPr>
          <a:xfrm>
            <a:off x="7422503" y="1710574"/>
            <a:ext cx="4056434" cy="338554"/>
          </a:xfrm>
          <a:prstGeom prst="rect">
            <a:avLst/>
          </a:prstGeom>
          <a:solidFill>
            <a:schemeClr val="bg2"/>
          </a:solidFill>
        </p:spPr>
        <p:txBody>
          <a:bodyPr wrap="square" rtlCol="0">
            <a:spAutoFit/>
          </a:bodyPr>
          <a:lstStyle/>
          <a:p>
            <a:r>
              <a:rPr lang="it-IT" sz="1600"/>
              <a:t>Il progetto Covir</a:t>
            </a:r>
          </a:p>
        </p:txBody>
      </p:sp>
      <p:sp>
        <p:nvSpPr>
          <p:cNvPr id="8" name="CasellaDiTesto 7">
            <a:extLst>
              <a:ext uri="{FF2B5EF4-FFF2-40B4-BE49-F238E27FC236}">
                <a16:creationId xmlns:a16="http://schemas.microsoft.com/office/drawing/2014/main" id="{D4AAE159-3F8E-4A40-A33A-03C8D44DBD11}"/>
              </a:ext>
            </a:extLst>
          </p:cNvPr>
          <p:cNvSpPr txBox="1"/>
          <p:nvPr/>
        </p:nvSpPr>
        <p:spPr>
          <a:xfrm>
            <a:off x="7422503" y="2397697"/>
            <a:ext cx="4056434" cy="338554"/>
          </a:xfrm>
          <a:prstGeom prst="rect">
            <a:avLst/>
          </a:prstGeom>
          <a:solidFill>
            <a:schemeClr val="bg2"/>
          </a:solidFill>
        </p:spPr>
        <p:txBody>
          <a:bodyPr wrap="square" rtlCol="0">
            <a:spAutoFit/>
          </a:bodyPr>
          <a:lstStyle/>
          <a:p>
            <a:r>
              <a:rPr lang="it-IT" sz="1600"/>
              <a:t>Attori e funzionalità</a:t>
            </a:r>
          </a:p>
        </p:txBody>
      </p:sp>
      <p:sp>
        <p:nvSpPr>
          <p:cNvPr id="10" name="CasellaDiTesto 9">
            <a:extLst>
              <a:ext uri="{FF2B5EF4-FFF2-40B4-BE49-F238E27FC236}">
                <a16:creationId xmlns:a16="http://schemas.microsoft.com/office/drawing/2014/main" id="{6FBABE40-1BC2-47B8-9DF0-753525443CF4}"/>
              </a:ext>
            </a:extLst>
          </p:cNvPr>
          <p:cNvSpPr txBox="1"/>
          <p:nvPr/>
        </p:nvSpPr>
        <p:spPr>
          <a:xfrm>
            <a:off x="7422503" y="3169486"/>
            <a:ext cx="4056434" cy="338554"/>
          </a:xfrm>
          <a:prstGeom prst="rect">
            <a:avLst/>
          </a:prstGeom>
          <a:solidFill>
            <a:schemeClr val="bg2"/>
          </a:solidFill>
        </p:spPr>
        <p:txBody>
          <a:bodyPr wrap="square" rtlCol="0">
            <a:spAutoFit/>
          </a:bodyPr>
          <a:lstStyle/>
          <a:p>
            <a:r>
              <a:rPr lang="it-IT" sz="1600"/>
              <a:t>Navigazione App</a:t>
            </a:r>
          </a:p>
        </p:txBody>
      </p:sp>
      <p:sp>
        <p:nvSpPr>
          <p:cNvPr id="12" name="CasellaDiTesto 11">
            <a:extLst>
              <a:ext uri="{FF2B5EF4-FFF2-40B4-BE49-F238E27FC236}">
                <a16:creationId xmlns:a16="http://schemas.microsoft.com/office/drawing/2014/main" id="{4884C627-E298-40E4-BFDD-9BB67CAF9272}"/>
              </a:ext>
            </a:extLst>
          </p:cNvPr>
          <p:cNvSpPr txBox="1"/>
          <p:nvPr/>
        </p:nvSpPr>
        <p:spPr>
          <a:xfrm>
            <a:off x="7422503" y="3925036"/>
            <a:ext cx="4056434" cy="338554"/>
          </a:xfrm>
          <a:prstGeom prst="rect">
            <a:avLst/>
          </a:prstGeom>
          <a:solidFill>
            <a:schemeClr val="bg2"/>
          </a:solidFill>
        </p:spPr>
        <p:txBody>
          <a:bodyPr wrap="square" rtlCol="0">
            <a:spAutoFit/>
          </a:bodyPr>
          <a:lstStyle/>
          <a:p>
            <a:r>
              <a:rPr lang="it-IT" sz="1600"/>
              <a:t>Scherniate Lato Richiedente</a:t>
            </a:r>
          </a:p>
        </p:txBody>
      </p:sp>
      <p:sp>
        <p:nvSpPr>
          <p:cNvPr id="14" name="CasellaDiTesto 13">
            <a:extLst>
              <a:ext uri="{FF2B5EF4-FFF2-40B4-BE49-F238E27FC236}">
                <a16:creationId xmlns:a16="http://schemas.microsoft.com/office/drawing/2014/main" id="{880D1293-74E8-425E-8BED-BCDEAB97E526}"/>
              </a:ext>
            </a:extLst>
          </p:cNvPr>
          <p:cNvSpPr txBox="1"/>
          <p:nvPr/>
        </p:nvSpPr>
        <p:spPr>
          <a:xfrm>
            <a:off x="7422503" y="4668504"/>
            <a:ext cx="4056434" cy="338554"/>
          </a:xfrm>
          <a:prstGeom prst="rect">
            <a:avLst/>
          </a:prstGeom>
          <a:solidFill>
            <a:schemeClr val="bg2"/>
          </a:solidFill>
        </p:spPr>
        <p:txBody>
          <a:bodyPr wrap="square" rtlCol="0">
            <a:spAutoFit/>
          </a:bodyPr>
          <a:lstStyle/>
          <a:p>
            <a:r>
              <a:rPr lang="it-IT" sz="1600"/>
              <a:t>Scherniate Lato Volontario</a:t>
            </a:r>
          </a:p>
        </p:txBody>
      </p:sp>
      <p:pic>
        <p:nvPicPr>
          <p:cNvPr id="16" name="Immagine 15">
            <a:extLst>
              <a:ext uri="{FF2B5EF4-FFF2-40B4-BE49-F238E27FC236}">
                <a16:creationId xmlns:a16="http://schemas.microsoft.com/office/drawing/2014/main" id="{92E6B1B9-1AD1-49BD-87CC-9E9D68FDBBD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703162"/>
            <a:ext cx="926969" cy="932762"/>
          </a:xfrm>
          <a:prstGeom prst="rect">
            <a:avLst/>
          </a:prstGeom>
        </p:spPr>
      </p:pic>
    </p:spTree>
    <p:extLst>
      <p:ext uri="{BB962C8B-B14F-4D97-AF65-F5344CB8AC3E}">
        <p14:creationId xmlns:p14="http://schemas.microsoft.com/office/powerpoint/2010/main" val="35392864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48" name="Rectangle 70">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149" name="Rectangle 72">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50" name="Rectangle 74">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151" name="Rectangle 76">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2" name="Rectangle 78">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53" name="Rectangle 80">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asellaDiTesto 7">
            <a:extLst>
              <a:ext uri="{FF2B5EF4-FFF2-40B4-BE49-F238E27FC236}">
                <a16:creationId xmlns:a16="http://schemas.microsoft.com/office/drawing/2014/main" id="{8B2FA319-666E-43A5-9535-F80AF1CBD245}"/>
              </a:ext>
            </a:extLst>
          </p:cNvPr>
          <p:cNvSpPr txBox="1"/>
          <p:nvPr/>
        </p:nvSpPr>
        <p:spPr>
          <a:xfrm>
            <a:off x="4632922" y="3422019"/>
            <a:ext cx="7089686" cy="1002660"/>
          </a:xfrm>
          <a:prstGeom prst="rect">
            <a:avLst/>
          </a:prstGeom>
        </p:spPr>
        <p:txBody>
          <a:bodyPr vert="horz" lIns="91440" tIns="45720" rIns="91440" bIns="45720" rtlCol="0" anchor="t">
            <a:normAutofit/>
          </a:bodyPr>
          <a:lstStyle/>
          <a:p>
            <a:pPr marL="285750" indent="-228600">
              <a:lnSpc>
                <a:spcPct val="110000"/>
              </a:lnSpc>
              <a:spcAft>
                <a:spcPts val="600"/>
              </a:spcAft>
              <a:buClr>
                <a:srgbClr val="0070AD"/>
              </a:buClr>
              <a:buFont typeface="Arial" panose="020B0604020202020204" pitchFamily="34" charset="0"/>
              <a:buChar char="•"/>
            </a:pPr>
            <a:endParaRPr lang="en-US" sz="1600"/>
          </a:p>
        </p:txBody>
      </p:sp>
      <p:pic>
        <p:nvPicPr>
          <p:cNvPr id="6" name="Immagine 5">
            <a:extLst>
              <a:ext uri="{FF2B5EF4-FFF2-40B4-BE49-F238E27FC236}">
                <a16:creationId xmlns:a16="http://schemas.microsoft.com/office/drawing/2014/main" id="{DE89952A-40AD-4DDD-8836-5CCAD854B57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703162"/>
            <a:ext cx="926969" cy="932762"/>
          </a:xfrm>
          <a:prstGeom prst="rect">
            <a:avLst/>
          </a:prstGeom>
        </p:spPr>
      </p:pic>
      <p:sp>
        <p:nvSpPr>
          <p:cNvPr id="3" name="Titolo 2">
            <a:extLst>
              <a:ext uri="{FF2B5EF4-FFF2-40B4-BE49-F238E27FC236}">
                <a16:creationId xmlns:a16="http://schemas.microsoft.com/office/drawing/2014/main" id="{2F49B1EC-36BB-4C4B-8579-2552CA4A7D60}"/>
              </a:ext>
            </a:extLst>
          </p:cNvPr>
          <p:cNvSpPr>
            <a:spLocks noGrp="1"/>
          </p:cNvSpPr>
          <p:nvPr>
            <p:ph type="ctrTitle" idx="4294967295"/>
          </p:nvPr>
        </p:nvSpPr>
        <p:spPr>
          <a:xfrm>
            <a:off x="5628856" y="170136"/>
            <a:ext cx="6318046" cy="818562"/>
          </a:xfrm>
        </p:spPr>
        <p:txBody>
          <a:bodyPr vert="horz" lIns="91440" tIns="45720" rIns="91440" bIns="45720" rtlCol="0" anchor="b">
            <a:normAutofit fontScale="90000"/>
          </a:bodyPr>
          <a:lstStyle/>
          <a:p>
            <a:r>
              <a:rPr lang="en-US" sz="3600">
                <a:solidFill>
                  <a:srgbClr val="0070AD"/>
                </a:solidFill>
              </a:rPr>
              <a:t>Il Progetto Covir : il problema</a:t>
            </a:r>
          </a:p>
        </p:txBody>
      </p:sp>
      <p:sp>
        <p:nvSpPr>
          <p:cNvPr id="2" name="Rettangolo 1">
            <a:extLst>
              <a:ext uri="{FF2B5EF4-FFF2-40B4-BE49-F238E27FC236}">
                <a16:creationId xmlns:a16="http://schemas.microsoft.com/office/drawing/2014/main" id="{D6DFD08A-9307-41E6-B056-271B21E3C391}"/>
              </a:ext>
            </a:extLst>
          </p:cNvPr>
          <p:cNvSpPr/>
          <p:nvPr/>
        </p:nvSpPr>
        <p:spPr>
          <a:xfrm>
            <a:off x="5004139" y="507736"/>
            <a:ext cx="746212" cy="27961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cxnSp>
        <p:nvCxnSpPr>
          <p:cNvPr id="5" name="Connettore diritto 4">
            <a:extLst>
              <a:ext uri="{FF2B5EF4-FFF2-40B4-BE49-F238E27FC236}">
                <a16:creationId xmlns:a16="http://schemas.microsoft.com/office/drawing/2014/main" id="{2C6EBE5E-5928-4DC1-BA40-116609BFA228}"/>
              </a:ext>
            </a:extLst>
          </p:cNvPr>
          <p:cNvCxnSpPr>
            <a:cxnSpLocks/>
          </p:cNvCxnSpPr>
          <p:nvPr/>
        </p:nvCxnSpPr>
        <p:spPr>
          <a:xfrm>
            <a:off x="5375630" y="4937061"/>
            <a:ext cx="6642392" cy="0"/>
          </a:xfrm>
          <a:prstGeom prst="line">
            <a:avLst/>
          </a:prstGeom>
          <a:ln w="5715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
        <p:nvSpPr>
          <p:cNvPr id="4" name="Rettangolo 3">
            <a:extLst>
              <a:ext uri="{FF2B5EF4-FFF2-40B4-BE49-F238E27FC236}">
                <a16:creationId xmlns:a16="http://schemas.microsoft.com/office/drawing/2014/main" id="{13E0C6E4-12E6-416E-8E23-A2F009FF3468}"/>
              </a:ext>
            </a:extLst>
          </p:cNvPr>
          <p:cNvSpPr/>
          <p:nvPr/>
        </p:nvSpPr>
        <p:spPr>
          <a:xfrm>
            <a:off x="5004139" y="2753360"/>
            <a:ext cx="6557941" cy="4721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66FCF8DF-C7CB-4826-910B-AADD2CAFD87A}"/>
              </a:ext>
            </a:extLst>
          </p:cNvPr>
          <p:cNvSpPr txBox="1"/>
          <p:nvPr/>
        </p:nvSpPr>
        <p:spPr>
          <a:xfrm>
            <a:off x="5244538" y="3248740"/>
            <a:ext cx="6922331" cy="1200329"/>
          </a:xfrm>
          <a:prstGeom prst="rect">
            <a:avLst/>
          </a:prstGeom>
          <a:noFill/>
        </p:spPr>
        <p:txBody>
          <a:bodyPr wrap="square" lIns="91440" tIns="45720" rIns="91440" bIns="45720" anchor="t">
            <a:spAutoFit/>
          </a:bodyPr>
          <a:lstStyle/>
          <a:p>
            <a:pPr marL="285750" indent="-285750">
              <a:spcAft>
                <a:spcPts val="600"/>
              </a:spcAft>
              <a:buClr>
                <a:srgbClr val="0070AD"/>
              </a:buClr>
              <a:buFont typeface="Arial" panose="020B0604020202020204" pitchFamily="34" charset="0"/>
              <a:buChar char="•"/>
            </a:pPr>
            <a:r>
              <a:rPr lang="it-IT" sz="2400">
                <a:latin typeface="Abadi" panose="020B0604020104020204" pitchFamily="34" charset="0"/>
              </a:rPr>
              <a:t>I social offrono la possibilità di connetterci con i nostri amici… ma se non sappiamo chi </a:t>
            </a:r>
            <a:r>
              <a:rPr lang="it-IT" sz="2400">
                <a:solidFill>
                  <a:srgbClr val="0070C0"/>
                </a:solidFill>
                <a:latin typeface="Abadi" panose="020B0604020104020204" pitchFamily="34" charset="0"/>
              </a:rPr>
              <a:t>contattare</a:t>
            </a:r>
            <a:r>
              <a:rPr lang="it-IT" sz="2400">
                <a:latin typeface="Abadi" panose="020B0604020104020204" pitchFamily="34" charset="0"/>
              </a:rPr>
              <a:t>?</a:t>
            </a:r>
          </a:p>
        </p:txBody>
      </p:sp>
      <p:pic>
        <p:nvPicPr>
          <p:cNvPr id="9" name="Immagine 8" descr="Immagine che contiene finestra, persona, interni, guardando&#10;&#10;Descrizione generata automaticamente">
            <a:extLst>
              <a:ext uri="{FF2B5EF4-FFF2-40B4-BE49-F238E27FC236}">
                <a16:creationId xmlns:a16="http://schemas.microsoft.com/office/drawing/2014/main" id="{35CA2648-D9C8-486D-AA08-999954035C6E}"/>
              </a:ext>
            </a:extLst>
          </p:cNvPr>
          <p:cNvPicPr>
            <a:picLocks noChangeAspect="1"/>
          </p:cNvPicPr>
          <p:nvPr/>
        </p:nvPicPr>
        <p:blipFill rotWithShape="1">
          <a:blip r:embed="rId5">
            <a:extLst>
              <a:ext uri="{28A0092B-C50C-407E-A947-70E740481C1C}">
                <a14:useLocalDpi xmlns:a14="http://schemas.microsoft.com/office/drawing/2010/main" val="0"/>
              </a:ext>
            </a:extLst>
          </a:blip>
          <a:srcRect l="2941" r="48054" b="3136"/>
          <a:stretch/>
        </p:blipFill>
        <p:spPr>
          <a:xfrm>
            <a:off x="-12550" y="-2423"/>
            <a:ext cx="5219494" cy="6848883"/>
          </a:xfrm>
          <a:prstGeom prst="rect">
            <a:avLst/>
          </a:prstGeom>
        </p:spPr>
      </p:pic>
      <p:pic>
        <p:nvPicPr>
          <p:cNvPr id="11" name="Immagine 10" descr="Immagine che contiene uomo, persona, guardando, sedendo&#10;&#10;Descrizione generata automaticamente">
            <a:extLst>
              <a:ext uri="{FF2B5EF4-FFF2-40B4-BE49-F238E27FC236}">
                <a16:creationId xmlns:a16="http://schemas.microsoft.com/office/drawing/2014/main" id="{050E368C-5901-412B-ABA9-A4E1D1BB827A}"/>
              </a:ext>
            </a:extLst>
          </p:cNvPr>
          <p:cNvPicPr>
            <a:picLocks noChangeAspect="1"/>
          </p:cNvPicPr>
          <p:nvPr/>
        </p:nvPicPr>
        <p:blipFill rotWithShape="1">
          <a:blip r:embed="rId6">
            <a:extLst>
              <a:ext uri="{28A0092B-C50C-407E-A947-70E740481C1C}">
                <a14:useLocalDpi xmlns:a14="http://schemas.microsoft.com/office/drawing/2010/main" val="0"/>
              </a:ext>
            </a:extLst>
          </a:blip>
          <a:srcRect l="26331" r="15179"/>
          <a:stretch/>
        </p:blipFill>
        <p:spPr>
          <a:xfrm>
            <a:off x="217" y="-13963"/>
            <a:ext cx="5206728" cy="6858000"/>
          </a:xfrm>
          <a:prstGeom prst="rect">
            <a:avLst/>
          </a:prstGeom>
        </p:spPr>
      </p:pic>
      <p:sp>
        <p:nvSpPr>
          <p:cNvPr id="17" name="CasellaDiTesto 16">
            <a:extLst>
              <a:ext uri="{FF2B5EF4-FFF2-40B4-BE49-F238E27FC236}">
                <a16:creationId xmlns:a16="http://schemas.microsoft.com/office/drawing/2014/main" id="{16A816EE-1030-4E99-BC94-DB5958525202}"/>
              </a:ext>
            </a:extLst>
          </p:cNvPr>
          <p:cNvSpPr txBox="1"/>
          <p:nvPr/>
        </p:nvSpPr>
        <p:spPr>
          <a:xfrm>
            <a:off x="5235660" y="2125573"/>
            <a:ext cx="6922331" cy="461665"/>
          </a:xfrm>
          <a:prstGeom prst="rect">
            <a:avLst/>
          </a:prstGeom>
          <a:noFill/>
        </p:spPr>
        <p:txBody>
          <a:bodyPr wrap="square" lIns="91440" tIns="45720" rIns="91440" bIns="45720" anchor="t">
            <a:spAutoFit/>
          </a:bodyPr>
          <a:lstStyle/>
          <a:p>
            <a:pPr marL="285750" indent="-285750">
              <a:spcAft>
                <a:spcPts val="600"/>
              </a:spcAft>
              <a:buClr>
                <a:srgbClr val="0070AD"/>
              </a:buClr>
              <a:buFont typeface="Arial" panose="020B0604020202020204" pitchFamily="34" charset="0"/>
              <a:buChar char="•"/>
            </a:pPr>
            <a:r>
              <a:rPr lang="it-IT" sz="2400">
                <a:latin typeface="Abadi" panose="020B0604020104020204" pitchFamily="34" charset="0"/>
              </a:rPr>
              <a:t>Circa il </a:t>
            </a:r>
            <a:r>
              <a:rPr lang="it-IT" sz="2400">
                <a:solidFill>
                  <a:srgbClr val="0070C0"/>
                </a:solidFill>
                <a:latin typeface="Abadi" panose="020B0604020104020204" pitchFamily="34" charset="0"/>
              </a:rPr>
              <a:t>13%</a:t>
            </a:r>
            <a:r>
              <a:rPr lang="it-IT" sz="2400">
                <a:latin typeface="Abadi" panose="020B0604020104020204" pitchFamily="34" charset="0"/>
              </a:rPr>
              <a:t> degli italiani è </a:t>
            </a:r>
            <a:r>
              <a:rPr lang="it-IT" sz="2400">
                <a:solidFill>
                  <a:srgbClr val="0070C0"/>
                </a:solidFill>
                <a:latin typeface="Abadi" panose="020B0604020104020204" pitchFamily="34" charset="0"/>
              </a:rPr>
              <a:t>solo</a:t>
            </a:r>
            <a:r>
              <a:rPr lang="it-IT" sz="2400">
                <a:latin typeface="Abadi" panose="020B0604020104020204" pitchFamily="34" charset="0"/>
              </a:rPr>
              <a:t>.</a:t>
            </a:r>
          </a:p>
        </p:txBody>
      </p:sp>
      <p:cxnSp>
        <p:nvCxnSpPr>
          <p:cNvPr id="18" name="Connettore diritto 17">
            <a:extLst>
              <a:ext uri="{FF2B5EF4-FFF2-40B4-BE49-F238E27FC236}">
                <a16:creationId xmlns:a16="http://schemas.microsoft.com/office/drawing/2014/main" id="{EB58EB88-AC07-446F-B7B6-4E7E47371C52}"/>
              </a:ext>
            </a:extLst>
          </p:cNvPr>
          <p:cNvCxnSpPr>
            <a:cxnSpLocks/>
          </p:cNvCxnSpPr>
          <p:nvPr/>
        </p:nvCxnSpPr>
        <p:spPr>
          <a:xfrm>
            <a:off x="5304510" y="2924682"/>
            <a:ext cx="6642392" cy="0"/>
          </a:xfrm>
          <a:prstGeom prst="line">
            <a:avLst/>
          </a:prstGeom>
          <a:ln w="5715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56199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48" name="Rectangle 70">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149" name="Rectangle 72">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50" name="Rectangle 74">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151" name="Rectangle 76">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Assistenza | Ambiti |">
            <a:extLst>
              <a:ext uri="{FF2B5EF4-FFF2-40B4-BE49-F238E27FC236}">
                <a16:creationId xmlns:a16="http://schemas.microsoft.com/office/drawing/2014/main" id="{9531072D-24E8-49BC-9638-91281297B85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251" r="33797"/>
          <a:stretch/>
        </p:blipFill>
        <p:spPr bwMode="auto">
          <a:xfrm>
            <a:off x="20" y="10"/>
            <a:ext cx="4505305" cy="6857990"/>
          </a:xfrm>
          <a:prstGeom prst="rect">
            <a:avLst/>
          </a:prstGeom>
          <a:noFill/>
          <a:extLst>
            <a:ext uri="{909E8E84-426E-40DD-AFC4-6F175D3DCCD1}">
              <a14:hiddenFill xmlns:a14="http://schemas.microsoft.com/office/drawing/2010/main">
                <a:solidFill>
                  <a:srgbClr val="FFFFFF"/>
                </a:solidFill>
              </a14:hiddenFill>
            </a:ext>
          </a:extLst>
        </p:spPr>
      </p:pic>
      <p:sp>
        <p:nvSpPr>
          <p:cNvPr id="6152" name="Rectangle 78">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53" name="Rectangle 80">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asellaDiTesto 7">
            <a:extLst>
              <a:ext uri="{FF2B5EF4-FFF2-40B4-BE49-F238E27FC236}">
                <a16:creationId xmlns:a16="http://schemas.microsoft.com/office/drawing/2014/main" id="{8B2FA319-666E-43A5-9535-F80AF1CBD245}"/>
              </a:ext>
            </a:extLst>
          </p:cNvPr>
          <p:cNvSpPr txBox="1"/>
          <p:nvPr/>
        </p:nvSpPr>
        <p:spPr>
          <a:xfrm>
            <a:off x="4632922" y="3422019"/>
            <a:ext cx="7089686" cy="1002660"/>
          </a:xfrm>
          <a:prstGeom prst="rect">
            <a:avLst/>
          </a:prstGeom>
        </p:spPr>
        <p:txBody>
          <a:bodyPr vert="horz" lIns="91440" tIns="45720" rIns="91440" bIns="45720" rtlCol="0" anchor="t">
            <a:normAutofit/>
          </a:bodyPr>
          <a:lstStyle/>
          <a:p>
            <a:pPr marL="285750" indent="-228600">
              <a:lnSpc>
                <a:spcPct val="110000"/>
              </a:lnSpc>
              <a:spcAft>
                <a:spcPts val="600"/>
              </a:spcAft>
              <a:buClr>
                <a:srgbClr val="0070AD"/>
              </a:buClr>
              <a:buFont typeface="Arial" panose="020B0604020202020204" pitchFamily="34" charset="0"/>
              <a:buChar char="•"/>
            </a:pPr>
            <a:endParaRPr lang="en-US" sz="1600"/>
          </a:p>
        </p:txBody>
      </p:sp>
      <p:pic>
        <p:nvPicPr>
          <p:cNvPr id="6" name="Immagine 5">
            <a:extLst>
              <a:ext uri="{FF2B5EF4-FFF2-40B4-BE49-F238E27FC236}">
                <a16:creationId xmlns:a16="http://schemas.microsoft.com/office/drawing/2014/main" id="{DE89952A-40AD-4DDD-8836-5CCAD854B578}"/>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703162"/>
            <a:ext cx="926969" cy="932762"/>
          </a:xfrm>
          <a:prstGeom prst="rect">
            <a:avLst/>
          </a:prstGeom>
        </p:spPr>
      </p:pic>
      <p:sp>
        <p:nvSpPr>
          <p:cNvPr id="3" name="Titolo 2">
            <a:extLst>
              <a:ext uri="{FF2B5EF4-FFF2-40B4-BE49-F238E27FC236}">
                <a16:creationId xmlns:a16="http://schemas.microsoft.com/office/drawing/2014/main" id="{2F49B1EC-36BB-4C4B-8579-2552CA4A7D60}"/>
              </a:ext>
            </a:extLst>
          </p:cNvPr>
          <p:cNvSpPr>
            <a:spLocks noGrp="1"/>
          </p:cNvSpPr>
          <p:nvPr>
            <p:ph type="ctrTitle" idx="4294967295"/>
          </p:nvPr>
        </p:nvSpPr>
        <p:spPr>
          <a:xfrm>
            <a:off x="5674118" y="170136"/>
            <a:ext cx="6272784" cy="835704"/>
          </a:xfrm>
        </p:spPr>
        <p:txBody>
          <a:bodyPr vert="horz" lIns="91440" tIns="45720" rIns="91440" bIns="45720" rtlCol="0" anchor="b">
            <a:normAutofit/>
          </a:bodyPr>
          <a:lstStyle/>
          <a:p>
            <a:r>
              <a:rPr lang="en-US" sz="3600">
                <a:solidFill>
                  <a:srgbClr val="0070AD"/>
                </a:solidFill>
              </a:rPr>
              <a:t>Il Progetto Covir : obiettivo</a:t>
            </a:r>
          </a:p>
        </p:txBody>
      </p:sp>
      <p:sp>
        <p:nvSpPr>
          <p:cNvPr id="2" name="Rettangolo 1">
            <a:extLst>
              <a:ext uri="{FF2B5EF4-FFF2-40B4-BE49-F238E27FC236}">
                <a16:creationId xmlns:a16="http://schemas.microsoft.com/office/drawing/2014/main" id="{D6DFD08A-9307-41E6-B056-271B21E3C391}"/>
              </a:ext>
            </a:extLst>
          </p:cNvPr>
          <p:cNvSpPr/>
          <p:nvPr/>
        </p:nvSpPr>
        <p:spPr>
          <a:xfrm>
            <a:off x="5004139" y="507736"/>
            <a:ext cx="746212" cy="27961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8" name="CasellaDiTesto 17">
            <a:extLst>
              <a:ext uri="{FF2B5EF4-FFF2-40B4-BE49-F238E27FC236}">
                <a16:creationId xmlns:a16="http://schemas.microsoft.com/office/drawing/2014/main" id="{81B77BD0-CD0D-4CE8-A276-C7B842EBE3C0}"/>
              </a:ext>
            </a:extLst>
          </p:cNvPr>
          <p:cNvSpPr txBox="1"/>
          <p:nvPr/>
        </p:nvSpPr>
        <p:spPr>
          <a:xfrm>
            <a:off x="4934587" y="3509565"/>
            <a:ext cx="6922331" cy="461665"/>
          </a:xfrm>
          <a:prstGeom prst="rect">
            <a:avLst/>
          </a:prstGeom>
          <a:noFill/>
        </p:spPr>
        <p:txBody>
          <a:bodyPr wrap="square" lIns="91440" tIns="45720" rIns="91440" bIns="45720" anchor="t">
            <a:spAutoFit/>
          </a:bodyPr>
          <a:lstStyle/>
          <a:p>
            <a:pPr marL="285750" indent="-285750">
              <a:spcAft>
                <a:spcPts val="600"/>
              </a:spcAft>
              <a:buClr>
                <a:srgbClr val="0070AD"/>
              </a:buClr>
              <a:buFont typeface="Arial" panose="020B0604020202020204" pitchFamily="34" charset="0"/>
              <a:buChar char="•"/>
            </a:pPr>
            <a:r>
              <a:rPr lang="it-IT" sz="2400">
                <a:latin typeface="Abadi"/>
              </a:rPr>
              <a:t>Accorciare le distanze e sconfiggere la </a:t>
            </a:r>
            <a:r>
              <a:rPr lang="it-IT" sz="2400">
                <a:solidFill>
                  <a:srgbClr val="0070C0"/>
                </a:solidFill>
                <a:latin typeface="Abadi"/>
              </a:rPr>
              <a:t>solitudine</a:t>
            </a:r>
            <a:r>
              <a:rPr lang="it-IT" sz="2400">
                <a:latin typeface="Abadi"/>
              </a:rPr>
              <a:t>. </a:t>
            </a:r>
          </a:p>
        </p:txBody>
      </p:sp>
      <p:cxnSp>
        <p:nvCxnSpPr>
          <p:cNvPr id="5" name="Connettore diritto 4">
            <a:extLst>
              <a:ext uri="{FF2B5EF4-FFF2-40B4-BE49-F238E27FC236}">
                <a16:creationId xmlns:a16="http://schemas.microsoft.com/office/drawing/2014/main" id="{2C6EBE5E-5928-4DC1-BA40-116609BFA228}"/>
              </a:ext>
            </a:extLst>
          </p:cNvPr>
          <p:cNvCxnSpPr>
            <a:cxnSpLocks/>
          </p:cNvCxnSpPr>
          <p:nvPr/>
        </p:nvCxnSpPr>
        <p:spPr>
          <a:xfrm>
            <a:off x="5080216" y="2935541"/>
            <a:ext cx="6642392" cy="0"/>
          </a:xfrm>
          <a:prstGeom prst="line">
            <a:avLst/>
          </a:prstGeom>
          <a:ln w="5715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cxnSp>
        <p:nvCxnSpPr>
          <p:cNvPr id="20" name="Connettore diritto 19">
            <a:extLst>
              <a:ext uri="{FF2B5EF4-FFF2-40B4-BE49-F238E27FC236}">
                <a16:creationId xmlns:a16="http://schemas.microsoft.com/office/drawing/2014/main" id="{E6B7B4F5-5F24-4559-8E5F-0335F14090D0}"/>
              </a:ext>
            </a:extLst>
          </p:cNvPr>
          <p:cNvCxnSpPr>
            <a:cxnSpLocks/>
          </p:cNvCxnSpPr>
          <p:nvPr/>
        </p:nvCxnSpPr>
        <p:spPr>
          <a:xfrm>
            <a:off x="5080216" y="4577376"/>
            <a:ext cx="6642392" cy="0"/>
          </a:xfrm>
          <a:prstGeom prst="line">
            <a:avLst/>
          </a:prstGeom>
          <a:ln w="5715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
        <p:nvSpPr>
          <p:cNvPr id="21" name="CasellaDiTesto 20">
            <a:extLst>
              <a:ext uri="{FF2B5EF4-FFF2-40B4-BE49-F238E27FC236}">
                <a16:creationId xmlns:a16="http://schemas.microsoft.com/office/drawing/2014/main" id="{66FCF8DF-C7CB-4826-910B-AADD2CAFD87A}"/>
              </a:ext>
            </a:extLst>
          </p:cNvPr>
          <p:cNvSpPr txBox="1"/>
          <p:nvPr/>
        </p:nvSpPr>
        <p:spPr>
          <a:xfrm>
            <a:off x="4862700" y="1563551"/>
            <a:ext cx="6922331" cy="830997"/>
          </a:xfrm>
          <a:prstGeom prst="rect">
            <a:avLst/>
          </a:prstGeom>
          <a:noFill/>
        </p:spPr>
        <p:txBody>
          <a:bodyPr wrap="square" lIns="91440" tIns="45720" rIns="91440" bIns="45720" anchor="t">
            <a:spAutoFit/>
          </a:bodyPr>
          <a:lstStyle/>
          <a:p>
            <a:pPr marL="285750" indent="-285750">
              <a:spcAft>
                <a:spcPts val="600"/>
              </a:spcAft>
              <a:buClr>
                <a:srgbClr val="0070AD"/>
              </a:buClr>
              <a:buFont typeface="Arial" panose="020B0604020202020204" pitchFamily="34" charset="0"/>
              <a:buChar char="•"/>
            </a:pPr>
            <a:r>
              <a:rPr lang="it-IT" sz="2400">
                <a:latin typeface="Abadi" panose="020B0604020104020204" pitchFamily="34" charset="0"/>
              </a:rPr>
              <a:t>Il nome </a:t>
            </a:r>
            <a:r>
              <a:rPr lang="it-IT" sz="2400">
                <a:solidFill>
                  <a:srgbClr val="0070C0"/>
                </a:solidFill>
                <a:latin typeface="Abadi" panose="020B0604020104020204" pitchFamily="34" charset="0"/>
              </a:rPr>
              <a:t>Covir</a:t>
            </a:r>
            <a:r>
              <a:rPr lang="it-IT" sz="2400">
                <a:latin typeface="Abadi" panose="020B0604020104020204" pitchFamily="34" charset="0"/>
              </a:rPr>
              <a:t> è dato dall’abbreviazione di due parole: comunicazione e virtuale. </a:t>
            </a:r>
          </a:p>
        </p:txBody>
      </p:sp>
      <p:sp>
        <p:nvSpPr>
          <p:cNvPr id="22" name="CasellaDiTesto 21">
            <a:extLst>
              <a:ext uri="{FF2B5EF4-FFF2-40B4-BE49-F238E27FC236}">
                <a16:creationId xmlns:a16="http://schemas.microsoft.com/office/drawing/2014/main" id="{45196E90-4E9B-4613-9D07-09D3606AC611}"/>
              </a:ext>
            </a:extLst>
          </p:cNvPr>
          <p:cNvSpPr txBox="1"/>
          <p:nvPr/>
        </p:nvSpPr>
        <p:spPr>
          <a:xfrm>
            <a:off x="4862699" y="4998702"/>
            <a:ext cx="6922331" cy="830997"/>
          </a:xfrm>
          <a:prstGeom prst="rect">
            <a:avLst/>
          </a:prstGeom>
          <a:noFill/>
        </p:spPr>
        <p:txBody>
          <a:bodyPr wrap="square" lIns="91440" tIns="45720" rIns="91440" bIns="45720" anchor="t">
            <a:spAutoFit/>
          </a:bodyPr>
          <a:lstStyle/>
          <a:p>
            <a:pPr marL="285750" indent="-285750">
              <a:spcAft>
                <a:spcPts val="600"/>
              </a:spcAft>
              <a:buClr>
                <a:srgbClr val="0070AD"/>
              </a:buClr>
              <a:buFont typeface="Arial" panose="020B0604020202020204" pitchFamily="34" charset="0"/>
              <a:buChar char="•"/>
            </a:pPr>
            <a:r>
              <a:rPr lang="it-IT" sz="2400">
                <a:solidFill>
                  <a:srgbClr val="0070C0"/>
                </a:solidFill>
                <a:latin typeface="Abadi"/>
              </a:rPr>
              <a:t>Incontri virtuali </a:t>
            </a:r>
            <a:r>
              <a:rPr lang="it-IT" sz="2400">
                <a:latin typeface="Abadi"/>
              </a:rPr>
              <a:t>per mettere in contatto volontari e persone che hanno bisogno di «</a:t>
            </a:r>
            <a:r>
              <a:rPr lang="it-IT" sz="2400">
                <a:solidFill>
                  <a:srgbClr val="0070C0"/>
                </a:solidFill>
                <a:latin typeface="Abadi"/>
              </a:rPr>
              <a:t>compagnia</a:t>
            </a:r>
            <a:r>
              <a:rPr lang="it-IT" sz="2400">
                <a:latin typeface="Abadi"/>
              </a:rPr>
              <a:t>».</a:t>
            </a:r>
          </a:p>
        </p:txBody>
      </p:sp>
    </p:spTree>
    <p:extLst>
      <p:ext uri="{BB962C8B-B14F-4D97-AF65-F5344CB8AC3E}">
        <p14:creationId xmlns:p14="http://schemas.microsoft.com/office/powerpoint/2010/main" val="10081853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48" name="Rectangle 70">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149" name="Rectangle 72">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50" name="Rectangle 74">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151" name="Rectangle 76">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Assistenza | Ambiti |">
            <a:extLst>
              <a:ext uri="{FF2B5EF4-FFF2-40B4-BE49-F238E27FC236}">
                <a16:creationId xmlns:a16="http://schemas.microsoft.com/office/drawing/2014/main" id="{9531072D-24E8-49BC-9638-91281297B85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251" r="33797"/>
          <a:stretch/>
        </p:blipFill>
        <p:spPr bwMode="auto">
          <a:xfrm>
            <a:off x="20" y="10"/>
            <a:ext cx="4505305" cy="6857990"/>
          </a:xfrm>
          <a:prstGeom prst="rect">
            <a:avLst/>
          </a:prstGeom>
          <a:noFill/>
          <a:extLst>
            <a:ext uri="{909E8E84-426E-40DD-AFC4-6F175D3DCCD1}">
              <a14:hiddenFill xmlns:a14="http://schemas.microsoft.com/office/drawing/2010/main">
                <a:solidFill>
                  <a:srgbClr val="FFFFFF"/>
                </a:solidFill>
              </a14:hiddenFill>
            </a:ext>
          </a:extLst>
        </p:spPr>
      </p:pic>
      <p:sp>
        <p:nvSpPr>
          <p:cNvPr id="6152" name="Rectangle 78">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53" name="Rectangle 80">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asellaDiTesto 7">
            <a:extLst>
              <a:ext uri="{FF2B5EF4-FFF2-40B4-BE49-F238E27FC236}">
                <a16:creationId xmlns:a16="http://schemas.microsoft.com/office/drawing/2014/main" id="{8B2FA319-666E-43A5-9535-F80AF1CBD245}"/>
              </a:ext>
            </a:extLst>
          </p:cNvPr>
          <p:cNvSpPr txBox="1"/>
          <p:nvPr/>
        </p:nvSpPr>
        <p:spPr>
          <a:xfrm>
            <a:off x="4632922" y="3422019"/>
            <a:ext cx="7089686" cy="1002660"/>
          </a:xfrm>
          <a:prstGeom prst="rect">
            <a:avLst/>
          </a:prstGeom>
        </p:spPr>
        <p:txBody>
          <a:bodyPr vert="horz" lIns="91440" tIns="45720" rIns="91440" bIns="45720" rtlCol="0" anchor="t">
            <a:normAutofit/>
          </a:bodyPr>
          <a:lstStyle/>
          <a:p>
            <a:pPr marL="285750" indent="-228600">
              <a:lnSpc>
                <a:spcPct val="110000"/>
              </a:lnSpc>
              <a:spcAft>
                <a:spcPts val="600"/>
              </a:spcAft>
              <a:buClr>
                <a:srgbClr val="0070AD"/>
              </a:buClr>
              <a:buFont typeface="Arial" panose="020B0604020202020204" pitchFamily="34" charset="0"/>
              <a:buChar char="•"/>
            </a:pPr>
            <a:endParaRPr lang="en-US" sz="1600"/>
          </a:p>
        </p:txBody>
      </p:sp>
      <p:pic>
        <p:nvPicPr>
          <p:cNvPr id="6" name="Immagine 5">
            <a:extLst>
              <a:ext uri="{FF2B5EF4-FFF2-40B4-BE49-F238E27FC236}">
                <a16:creationId xmlns:a16="http://schemas.microsoft.com/office/drawing/2014/main" id="{DE89952A-40AD-4DDD-8836-5CCAD854B578}"/>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703162"/>
            <a:ext cx="926969" cy="932762"/>
          </a:xfrm>
          <a:prstGeom prst="rect">
            <a:avLst/>
          </a:prstGeom>
        </p:spPr>
      </p:pic>
      <p:sp>
        <p:nvSpPr>
          <p:cNvPr id="2" name="Rettangolo 1">
            <a:extLst>
              <a:ext uri="{FF2B5EF4-FFF2-40B4-BE49-F238E27FC236}">
                <a16:creationId xmlns:a16="http://schemas.microsoft.com/office/drawing/2014/main" id="{D6DFD08A-9307-41E6-B056-271B21E3C391}"/>
              </a:ext>
            </a:extLst>
          </p:cNvPr>
          <p:cNvSpPr/>
          <p:nvPr/>
        </p:nvSpPr>
        <p:spPr>
          <a:xfrm>
            <a:off x="5004139" y="507736"/>
            <a:ext cx="746212" cy="27961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8" name="CasellaDiTesto 17">
            <a:extLst>
              <a:ext uri="{FF2B5EF4-FFF2-40B4-BE49-F238E27FC236}">
                <a16:creationId xmlns:a16="http://schemas.microsoft.com/office/drawing/2014/main" id="{81B77BD0-CD0D-4CE8-A276-C7B842EBE3C0}"/>
              </a:ext>
            </a:extLst>
          </p:cNvPr>
          <p:cNvSpPr txBox="1"/>
          <p:nvPr/>
        </p:nvSpPr>
        <p:spPr>
          <a:xfrm>
            <a:off x="4934587" y="1570969"/>
            <a:ext cx="6922331" cy="830997"/>
          </a:xfrm>
          <a:prstGeom prst="rect">
            <a:avLst/>
          </a:prstGeom>
          <a:noFill/>
        </p:spPr>
        <p:txBody>
          <a:bodyPr wrap="square" lIns="91440" tIns="45720" rIns="91440" bIns="45720" anchor="t">
            <a:spAutoFit/>
          </a:bodyPr>
          <a:lstStyle/>
          <a:p>
            <a:pPr marL="285750" indent="-285750">
              <a:spcAft>
                <a:spcPts val="600"/>
              </a:spcAft>
              <a:buClr>
                <a:srgbClr val="0070AD"/>
              </a:buClr>
              <a:buFont typeface="Arial" panose="020B0604020202020204" pitchFamily="34" charset="0"/>
              <a:buChar char="•"/>
            </a:pPr>
            <a:r>
              <a:rPr lang="it-IT" sz="2400">
                <a:latin typeface="Abadi"/>
              </a:rPr>
              <a:t>Su 2 mila persone tra i </a:t>
            </a:r>
            <a:r>
              <a:rPr lang="it-IT" sz="2400">
                <a:solidFill>
                  <a:srgbClr val="0070C0"/>
                </a:solidFill>
                <a:latin typeface="Abadi"/>
              </a:rPr>
              <a:t>18 e i 75 anni</a:t>
            </a:r>
            <a:r>
              <a:rPr lang="it-IT" sz="2400">
                <a:latin typeface="Abadi"/>
              </a:rPr>
              <a:t>, il 93% di loro è possessore di uno smartphone.</a:t>
            </a:r>
          </a:p>
        </p:txBody>
      </p:sp>
      <p:cxnSp>
        <p:nvCxnSpPr>
          <p:cNvPr id="5" name="Connettore diritto 4">
            <a:extLst>
              <a:ext uri="{FF2B5EF4-FFF2-40B4-BE49-F238E27FC236}">
                <a16:creationId xmlns:a16="http://schemas.microsoft.com/office/drawing/2014/main" id="{2C6EBE5E-5928-4DC1-BA40-116609BFA228}"/>
              </a:ext>
            </a:extLst>
          </p:cNvPr>
          <p:cNvCxnSpPr>
            <a:cxnSpLocks/>
          </p:cNvCxnSpPr>
          <p:nvPr/>
        </p:nvCxnSpPr>
        <p:spPr>
          <a:xfrm>
            <a:off x="5080216" y="2935541"/>
            <a:ext cx="6642392" cy="0"/>
          </a:xfrm>
          <a:prstGeom prst="line">
            <a:avLst/>
          </a:prstGeom>
          <a:ln w="5715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
        <p:nvSpPr>
          <p:cNvPr id="3" name="Titolo 2">
            <a:extLst>
              <a:ext uri="{FF2B5EF4-FFF2-40B4-BE49-F238E27FC236}">
                <a16:creationId xmlns:a16="http://schemas.microsoft.com/office/drawing/2014/main" id="{2F49B1EC-36BB-4C4B-8579-2552CA4A7D60}"/>
              </a:ext>
            </a:extLst>
          </p:cNvPr>
          <p:cNvSpPr>
            <a:spLocks noGrp="1"/>
          </p:cNvSpPr>
          <p:nvPr>
            <p:ph type="ctrTitle" idx="4294967295"/>
          </p:nvPr>
        </p:nvSpPr>
        <p:spPr>
          <a:xfrm>
            <a:off x="4729461" y="170136"/>
            <a:ext cx="7343902" cy="835704"/>
          </a:xfrm>
        </p:spPr>
        <p:txBody>
          <a:bodyPr vert="horz" lIns="91440" tIns="45720" rIns="91440" bIns="45720" rtlCol="0" anchor="b">
            <a:noAutofit/>
          </a:bodyPr>
          <a:lstStyle/>
          <a:p>
            <a:r>
              <a:rPr lang="en-US" sz="3600">
                <a:solidFill>
                  <a:srgbClr val="0070AD"/>
                </a:solidFill>
              </a:rPr>
              <a:t>Il Progetto Covir : perchè un’app</a:t>
            </a:r>
          </a:p>
        </p:txBody>
      </p:sp>
      <p:cxnSp>
        <p:nvCxnSpPr>
          <p:cNvPr id="20" name="Connettore diritto 19">
            <a:extLst>
              <a:ext uri="{FF2B5EF4-FFF2-40B4-BE49-F238E27FC236}">
                <a16:creationId xmlns:a16="http://schemas.microsoft.com/office/drawing/2014/main" id="{E6B7B4F5-5F24-4559-8E5F-0335F14090D0}"/>
              </a:ext>
            </a:extLst>
          </p:cNvPr>
          <p:cNvCxnSpPr>
            <a:cxnSpLocks/>
          </p:cNvCxnSpPr>
          <p:nvPr/>
        </p:nvCxnSpPr>
        <p:spPr>
          <a:xfrm>
            <a:off x="5080216" y="4577376"/>
            <a:ext cx="6642392" cy="0"/>
          </a:xfrm>
          <a:prstGeom prst="line">
            <a:avLst/>
          </a:prstGeom>
          <a:ln w="5715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
        <p:nvSpPr>
          <p:cNvPr id="21" name="CasellaDiTesto 20">
            <a:extLst>
              <a:ext uri="{FF2B5EF4-FFF2-40B4-BE49-F238E27FC236}">
                <a16:creationId xmlns:a16="http://schemas.microsoft.com/office/drawing/2014/main" id="{66FCF8DF-C7CB-4826-910B-AADD2CAFD87A}"/>
              </a:ext>
            </a:extLst>
          </p:cNvPr>
          <p:cNvSpPr txBox="1"/>
          <p:nvPr/>
        </p:nvSpPr>
        <p:spPr>
          <a:xfrm>
            <a:off x="4862700" y="3162361"/>
            <a:ext cx="6922331" cy="1200329"/>
          </a:xfrm>
          <a:prstGeom prst="rect">
            <a:avLst/>
          </a:prstGeom>
          <a:noFill/>
        </p:spPr>
        <p:txBody>
          <a:bodyPr wrap="square" lIns="91440" tIns="45720" rIns="91440" bIns="45720" anchor="t">
            <a:spAutoFit/>
          </a:bodyPr>
          <a:lstStyle/>
          <a:p>
            <a:pPr marL="285750" indent="-285750">
              <a:spcAft>
                <a:spcPts val="600"/>
              </a:spcAft>
              <a:buClr>
                <a:srgbClr val="0070AD"/>
              </a:buClr>
              <a:buFont typeface="Arial" panose="020B0604020202020204" pitchFamily="34" charset="0"/>
              <a:buChar char="•"/>
            </a:pPr>
            <a:r>
              <a:rPr lang="it-IT" sz="2400">
                <a:solidFill>
                  <a:srgbClr val="0070C0"/>
                </a:solidFill>
                <a:latin typeface="Abadi" panose="020B0604020104020204" pitchFamily="34" charset="0"/>
              </a:rPr>
              <a:t>Target</a:t>
            </a:r>
            <a:r>
              <a:rPr lang="it-IT" sz="2400">
                <a:latin typeface="Abadi" panose="020B0604020104020204" pitchFamily="34" charset="0"/>
              </a:rPr>
              <a:t> di Covir: persone in </a:t>
            </a:r>
            <a:r>
              <a:rPr lang="it-IT" sz="2400">
                <a:solidFill>
                  <a:srgbClr val="0070C0"/>
                </a:solidFill>
                <a:latin typeface="Abadi" panose="020B0604020104020204" pitchFamily="34" charset="0"/>
              </a:rPr>
              <a:t>isolamento sociale</a:t>
            </a:r>
            <a:r>
              <a:rPr lang="it-IT" sz="2400">
                <a:latin typeface="Abadi" panose="020B0604020104020204" pitchFamily="34" charset="0"/>
              </a:rPr>
              <a:t>, che potrebbero subire di più lo stress legato alla «solitudine».</a:t>
            </a:r>
          </a:p>
        </p:txBody>
      </p:sp>
      <p:sp>
        <p:nvSpPr>
          <p:cNvPr id="22" name="CasellaDiTesto 21">
            <a:extLst>
              <a:ext uri="{FF2B5EF4-FFF2-40B4-BE49-F238E27FC236}">
                <a16:creationId xmlns:a16="http://schemas.microsoft.com/office/drawing/2014/main" id="{45196E90-4E9B-4613-9D07-09D3606AC611}"/>
              </a:ext>
            </a:extLst>
          </p:cNvPr>
          <p:cNvSpPr txBox="1"/>
          <p:nvPr/>
        </p:nvSpPr>
        <p:spPr>
          <a:xfrm>
            <a:off x="4862699" y="4941193"/>
            <a:ext cx="6922331" cy="1200329"/>
          </a:xfrm>
          <a:prstGeom prst="rect">
            <a:avLst/>
          </a:prstGeom>
          <a:noFill/>
        </p:spPr>
        <p:txBody>
          <a:bodyPr wrap="square" lIns="91440" tIns="45720" rIns="91440" bIns="45720" anchor="t">
            <a:spAutoFit/>
          </a:bodyPr>
          <a:lstStyle/>
          <a:p>
            <a:pPr marL="285750" indent="-285750">
              <a:spcAft>
                <a:spcPts val="600"/>
              </a:spcAft>
              <a:buClr>
                <a:srgbClr val="0070AD"/>
              </a:buClr>
              <a:buFont typeface="Arial" panose="020B0604020202020204" pitchFamily="34" charset="0"/>
              <a:buChar char="•"/>
            </a:pPr>
            <a:r>
              <a:rPr lang="it-IT" sz="2400">
                <a:latin typeface="Abadi" panose="020B0604020104020204" pitchFamily="34" charset="0"/>
              </a:rPr>
              <a:t>Covir punta ad una «</a:t>
            </a:r>
            <a:r>
              <a:rPr lang="it-IT" sz="2400">
                <a:solidFill>
                  <a:srgbClr val="0070C0"/>
                </a:solidFill>
                <a:latin typeface="Abadi" panose="020B0604020104020204" pitchFamily="34" charset="0"/>
              </a:rPr>
              <a:t>user experience</a:t>
            </a:r>
            <a:r>
              <a:rPr lang="it-IT" sz="2400">
                <a:latin typeface="Abadi" panose="020B0604020104020204" pitchFamily="34" charset="0"/>
              </a:rPr>
              <a:t>» semplice ed </a:t>
            </a:r>
            <a:r>
              <a:rPr lang="it-IT" sz="2400">
                <a:solidFill>
                  <a:srgbClr val="0070C0"/>
                </a:solidFill>
                <a:latin typeface="Abadi" panose="020B0604020104020204" pitchFamily="34" charset="0"/>
              </a:rPr>
              <a:t>intuitiva</a:t>
            </a:r>
            <a:r>
              <a:rPr lang="it-IT" sz="2400">
                <a:latin typeface="Abadi" panose="020B0604020104020204" pitchFamily="34" charset="0"/>
              </a:rPr>
              <a:t>. Pochi e semplici passi ti permettono di raggiungere l’obiettivo.</a:t>
            </a:r>
          </a:p>
        </p:txBody>
      </p:sp>
    </p:spTree>
    <p:extLst>
      <p:ext uri="{BB962C8B-B14F-4D97-AF65-F5344CB8AC3E}">
        <p14:creationId xmlns:p14="http://schemas.microsoft.com/office/powerpoint/2010/main" val="4008796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48" name="Rectangle 70">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149" name="Rectangle 72">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50" name="Rectangle 74">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151" name="Rectangle 76">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2" name="Rectangle 78">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53" name="Rectangle 80">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Rettangolo 35">
            <a:extLst>
              <a:ext uri="{FF2B5EF4-FFF2-40B4-BE49-F238E27FC236}">
                <a16:creationId xmlns:a16="http://schemas.microsoft.com/office/drawing/2014/main" id="{42AC9FD8-86B3-4609-926A-1578EF8DF6F5}"/>
              </a:ext>
            </a:extLst>
          </p:cNvPr>
          <p:cNvSpPr/>
          <p:nvPr/>
        </p:nvSpPr>
        <p:spPr>
          <a:xfrm>
            <a:off x="4915346" y="2792374"/>
            <a:ext cx="6524837" cy="3725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6146" name="Picture 2" descr="Assistenza | Ambiti |">
            <a:extLst>
              <a:ext uri="{FF2B5EF4-FFF2-40B4-BE49-F238E27FC236}">
                <a16:creationId xmlns:a16="http://schemas.microsoft.com/office/drawing/2014/main" id="{9531072D-24E8-49BC-9638-91281297B85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251" r="33797"/>
          <a:stretch/>
        </p:blipFill>
        <p:spPr bwMode="auto">
          <a:xfrm>
            <a:off x="7686695" y="0"/>
            <a:ext cx="4505305" cy="6857990"/>
          </a:xfrm>
          <a:prstGeom prst="rect">
            <a:avLst/>
          </a:prstGeom>
          <a:noFill/>
          <a:extLst>
            <a:ext uri="{909E8E84-426E-40DD-AFC4-6F175D3DCCD1}">
              <a14:hiddenFill xmlns:a14="http://schemas.microsoft.com/office/drawing/2010/main">
                <a:solidFill>
                  <a:srgbClr val="FFFFFF"/>
                </a:solidFill>
              </a14:hiddenFill>
            </a:ext>
          </a:extLst>
        </p:spPr>
      </p:pic>
      <p:sp>
        <p:nvSpPr>
          <p:cNvPr id="33" name="CasellaDiTesto 32">
            <a:extLst>
              <a:ext uri="{FF2B5EF4-FFF2-40B4-BE49-F238E27FC236}">
                <a16:creationId xmlns:a16="http://schemas.microsoft.com/office/drawing/2014/main" id="{B3EDA6E1-DC66-41D0-BE39-162620456847}"/>
              </a:ext>
            </a:extLst>
          </p:cNvPr>
          <p:cNvSpPr txBox="1"/>
          <p:nvPr/>
        </p:nvSpPr>
        <p:spPr>
          <a:xfrm>
            <a:off x="159126" y="3294956"/>
            <a:ext cx="7089686" cy="1002660"/>
          </a:xfrm>
          <a:prstGeom prst="rect">
            <a:avLst/>
          </a:prstGeom>
        </p:spPr>
        <p:txBody>
          <a:bodyPr vert="horz" lIns="91440" tIns="45720" rIns="91440" bIns="45720" rtlCol="0" anchor="t">
            <a:normAutofit/>
          </a:bodyPr>
          <a:lstStyle/>
          <a:p>
            <a:pPr marL="285750" indent="-228600">
              <a:lnSpc>
                <a:spcPct val="110000"/>
              </a:lnSpc>
              <a:spcAft>
                <a:spcPts val="600"/>
              </a:spcAft>
              <a:buClr>
                <a:srgbClr val="0070AD"/>
              </a:buClr>
              <a:buFont typeface="Arial" panose="020B0604020202020204" pitchFamily="34" charset="0"/>
              <a:buChar char="•"/>
            </a:pPr>
            <a:endParaRPr lang="en-US" sz="1600"/>
          </a:p>
        </p:txBody>
      </p:sp>
      <p:sp>
        <p:nvSpPr>
          <p:cNvPr id="34" name="Rettangolo 33">
            <a:extLst>
              <a:ext uri="{FF2B5EF4-FFF2-40B4-BE49-F238E27FC236}">
                <a16:creationId xmlns:a16="http://schemas.microsoft.com/office/drawing/2014/main" id="{9BCFB1B8-665E-4930-8ECC-41F671402E12}"/>
              </a:ext>
            </a:extLst>
          </p:cNvPr>
          <p:cNvSpPr/>
          <p:nvPr/>
        </p:nvSpPr>
        <p:spPr>
          <a:xfrm>
            <a:off x="5004139" y="507736"/>
            <a:ext cx="746212" cy="27961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35" name="Titolo 2">
            <a:extLst>
              <a:ext uri="{FF2B5EF4-FFF2-40B4-BE49-F238E27FC236}">
                <a16:creationId xmlns:a16="http://schemas.microsoft.com/office/drawing/2014/main" id="{B8E7A8C3-207D-4A64-BDBE-188E4329164A}"/>
              </a:ext>
            </a:extLst>
          </p:cNvPr>
          <p:cNvSpPr txBox="1">
            <a:spLocks/>
          </p:cNvSpPr>
          <p:nvPr/>
        </p:nvSpPr>
        <p:spPr>
          <a:xfrm>
            <a:off x="377585" y="-48362"/>
            <a:ext cx="7343902" cy="83570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r>
              <a:rPr lang="en-US" sz="3600">
                <a:solidFill>
                  <a:srgbClr val="0070AD"/>
                </a:solidFill>
              </a:rPr>
              <a:t>Competitors</a:t>
            </a:r>
          </a:p>
        </p:txBody>
      </p:sp>
      <p:graphicFrame>
        <p:nvGraphicFramePr>
          <p:cNvPr id="37" name="Tabella 6">
            <a:extLst>
              <a:ext uri="{FF2B5EF4-FFF2-40B4-BE49-F238E27FC236}">
                <a16:creationId xmlns:a16="http://schemas.microsoft.com/office/drawing/2014/main" id="{327669CB-0E60-4297-B713-59C318A7B2B5}"/>
              </a:ext>
            </a:extLst>
          </p:cNvPr>
          <p:cNvGraphicFramePr>
            <a:graphicFrameLocks noGrp="1"/>
          </p:cNvGraphicFramePr>
          <p:nvPr>
            <p:extLst>
              <p:ext uri="{D42A27DB-BD31-4B8C-83A1-F6EECF244321}">
                <p14:modId xmlns:p14="http://schemas.microsoft.com/office/powerpoint/2010/main" val="2157866341"/>
              </p:ext>
            </p:extLst>
          </p:nvPr>
        </p:nvGraphicFramePr>
        <p:xfrm>
          <a:off x="255665" y="991937"/>
          <a:ext cx="7089685" cy="5231264"/>
        </p:xfrm>
        <a:graphic>
          <a:graphicData uri="http://schemas.openxmlformats.org/drawingml/2006/table">
            <a:tbl>
              <a:tblPr firstRow="1" bandRow="1">
                <a:tableStyleId>{0E3FDE45-AF77-4B5C-9715-49D594BDF05E}</a:tableStyleId>
              </a:tblPr>
              <a:tblGrid>
                <a:gridCol w="1526890">
                  <a:extLst>
                    <a:ext uri="{9D8B030D-6E8A-4147-A177-3AD203B41FA5}">
                      <a16:colId xmlns:a16="http://schemas.microsoft.com/office/drawing/2014/main" val="999824324"/>
                    </a:ext>
                  </a:extLst>
                </a:gridCol>
                <a:gridCol w="1308984">
                  <a:extLst>
                    <a:ext uri="{9D8B030D-6E8A-4147-A177-3AD203B41FA5}">
                      <a16:colId xmlns:a16="http://schemas.microsoft.com/office/drawing/2014/main" val="2621788567"/>
                    </a:ext>
                  </a:extLst>
                </a:gridCol>
                <a:gridCol w="1417937">
                  <a:extLst>
                    <a:ext uri="{9D8B030D-6E8A-4147-A177-3AD203B41FA5}">
                      <a16:colId xmlns:a16="http://schemas.microsoft.com/office/drawing/2014/main" val="2518760069"/>
                    </a:ext>
                  </a:extLst>
                </a:gridCol>
                <a:gridCol w="1417937">
                  <a:extLst>
                    <a:ext uri="{9D8B030D-6E8A-4147-A177-3AD203B41FA5}">
                      <a16:colId xmlns:a16="http://schemas.microsoft.com/office/drawing/2014/main" val="2320501917"/>
                    </a:ext>
                  </a:extLst>
                </a:gridCol>
                <a:gridCol w="1417937">
                  <a:extLst>
                    <a:ext uri="{9D8B030D-6E8A-4147-A177-3AD203B41FA5}">
                      <a16:colId xmlns:a16="http://schemas.microsoft.com/office/drawing/2014/main" val="85016367"/>
                    </a:ext>
                  </a:extLst>
                </a:gridCol>
              </a:tblGrid>
              <a:tr h="1307816">
                <a:tc>
                  <a:txBody>
                    <a:bodyPr/>
                    <a:lstStyle/>
                    <a:p>
                      <a:pPr algn="ctr"/>
                      <a:r>
                        <a:rPr lang="it-IT" sz="1500">
                          <a:solidFill>
                            <a:srgbClr val="0070C0"/>
                          </a:solidFill>
                        </a:rPr>
                        <a:t>Funzionalità</a:t>
                      </a:r>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extLst>
                  <a:ext uri="{0D108BD9-81ED-4DB2-BD59-A6C34878D82A}">
                    <a16:rowId xmlns:a16="http://schemas.microsoft.com/office/drawing/2014/main" val="3186595515"/>
                  </a:ext>
                </a:extLst>
              </a:tr>
              <a:tr h="1307816">
                <a:tc>
                  <a:txBody>
                    <a:bodyPr/>
                    <a:lstStyle/>
                    <a:p>
                      <a:pPr algn="ctr"/>
                      <a:r>
                        <a:rPr lang="it-IT" sz="1500"/>
                        <a:t>Promuovere volontariato</a:t>
                      </a:r>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extLst>
                  <a:ext uri="{0D108BD9-81ED-4DB2-BD59-A6C34878D82A}">
                    <a16:rowId xmlns:a16="http://schemas.microsoft.com/office/drawing/2014/main" val="793358345"/>
                  </a:ext>
                </a:extLst>
              </a:tr>
              <a:tr h="1307816">
                <a:tc>
                  <a:txBody>
                    <a:bodyPr/>
                    <a:lstStyle/>
                    <a:p>
                      <a:pPr algn="ctr"/>
                      <a:r>
                        <a:rPr lang="it-IT" sz="1500"/>
                        <a:t>Ricercare organizzazioni di volontariato</a:t>
                      </a:r>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extLst>
                  <a:ext uri="{0D108BD9-81ED-4DB2-BD59-A6C34878D82A}">
                    <a16:rowId xmlns:a16="http://schemas.microsoft.com/office/drawing/2014/main" val="168032958"/>
                  </a:ext>
                </a:extLst>
              </a:tr>
              <a:tr h="1307816">
                <a:tc>
                  <a:txBody>
                    <a:bodyPr/>
                    <a:lstStyle/>
                    <a:p>
                      <a:pPr algn="ctr"/>
                      <a:r>
                        <a:rPr lang="it-IT" sz="1500"/>
                        <a:t>Prenotare appuntamenti sfruttando piattaforme esistenti</a:t>
                      </a:r>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tc>
                  <a:txBody>
                    <a:bodyPr/>
                    <a:lstStyle/>
                    <a:p>
                      <a:pPr algn="ctr"/>
                      <a:endParaRPr lang="it-IT" sz="1500"/>
                    </a:p>
                  </a:txBody>
                  <a:tcPr marL="76391" marR="76391" marT="38195" marB="38195" anchor="ctr"/>
                </a:tc>
                <a:extLst>
                  <a:ext uri="{0D108BD9-81ED-4DB2-BD59-A6C34878D82A}">
                    <a16:rowId xmlns:a16="http://schemas.microsoft.com/office/drawing/2014/main" val="2903245496"/>
                  </a:ext>
                </a:extLst>
              </a:tr>
            </a:tbl>
          </a:graphicData>
        </a:graphic>
      </p:graphicFrame>
      <p:pic>
        <p:nvPicPr>
          <p:cNvPr id="38" name="Immagine 37">
            <a:extLst>
              <a:ext uri="{FF2B5EF4-FFF2-40B4-BE49-F238E27FC236}">
                <a16:creationId xmlns:a16="http://schemas.microsoft.com/office/drawing/2014/main" id="{A91C6F1D-17F1-4FEC-9809-BAAC002622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24237" y="1381533"/>
            <a:ext cx="1167968" cy="461877"/>
          </a:xfrm>
          <a:prstGeom prst="rect">
            <a:avLst/>
          </a:prstGeom>
        </p:spPr>
      </p:pic>
      <p:pic>
        <p:nvPicPr>
          <p:cNvPr id="39" name="Immagine 38">
            <a:extLst>
              <a:ext uri="{FF2B5EF4-FFF2-40B4-BE49-F238E27FC236}">
                <a16:creationId xmlns:a16="http://schemas.microsoft.com/office/drawing/2014/main" id="{3AA12CEE-633D-4F90-B813-F3F1F6F0FB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79685" y="1364378"/>
            <a:ext cx="1347463" cy="509180"/>
          </a:xfrm>
          <a:prstGeom prst="rect">
            <a:avLst/>
          </a:prstGeom>
        </p:spPr>
      </p:pic>
      <p:pic>
        <p:nvPicPr>
          <p:cNvPr id="40" name="Immagine 39" descr="Immagine che contiene testo&#10;&#10;Descrizione generata automaticamente">
            <a:extLst>
              <a:ext uri="{FF2B5EF4-FFF2-40B4-BE49-F238E27FC236}">
                <a16:creationId xmlns:a16="http://schemas.microsoft.com/office/drawing/2014/main" id="{5803ADFE-BF75-4BE6-9E52-5C67A67387B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97511" y="1382664"/>
            <a:ext cx="1355122" cy="518319"/>
          </a:xfrm>
          <a:prstGeom prst="rect">
            <a:avLst/>
          </a:prstGeom>
        </p:spPr>
      </p:pic>
      <p:pic>
        <p:nvPicPr>
          <p:cNvPr id="41" name="Immagine 40">
            <a:extLst>
              <a:ext uri="{FF2B5EF4-FFF2-40B4-BE49-F238E27FC236}">
                <a16:creationId xmlns:a16="http://schemas.microsoft.com/office/drawing/2014/main" id="{4F4B7B00-80F1-4FBA-A00C-F32FDFCF72E1}"/>
              </a:ext>
            </a:extLst>
          </p:cNvPr>
          <p:cNvPicPr>
            <a:picLocks noChangeAspect="1"/>
          </p:cNvPicPr>
          <p:nvPr/>
        </p:nvPicPr>
        <p:blipFill rotWithShape="1">
          <a:blip r:embed="rId7">
            <a:extLst>
              <a:ext uri="{28A0092B-C50C-407E-A947-70E740481C1C}">
                <a14:useLocalDpi xmlns:a14="http://schemas.microsoft.com/office/drawing/2010/main" val="0"/>
              </a:ext>
            </a:extLst>
          </a:blip>
          <a:srcRect l="15590" t="10046" r="14047" b="9816"/>
          <a:stretch/>
        </p:blipFill>
        <p:spPr>
          <a:xfrm>
            <a:off x="6147335" y="1107873"/>
            <a:ext cx="1073640" cy="1059732"/>
          </a:xfrm>
          <a:prstGeom prst="rect">
            <a:avLst/>
          </a:prstGeom>
        </p:spPr>
      </p:pic>
      <p:pic>
        <p:nvPicPr>
          <p:cNvPr id="42" name="Elemento grafico 41" descr="Segno di spunta">
            <a:extLst>
              <a:ext uri="{FF2B5EF4-FFF2-40B4-BE49-F238E27FC236}">
                <a16:creationId xmlns:a16="http://schemas.microsoft.com/office/drawing/2014/main" id="{CFF7CAA8-2121-44D6-B9BA-CBF747BBD44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18037" y="2648859"/>
            <a:ext cx="480527" cy="480527"/>
          </a:xfrm>
          <a:prstGeom prst="rect">
            <a:avLst/>
          </a:prstGeom>
        </p:spPr>
      </p:pic>
      <p:pic>
        <p:nvPicPr>
          <p:cNvPr id="44" name="Immagine 43">
            <a:extLst>
              <a:ext uri="{FF2B5EF4-FFF2-40B4-BE49-F238E27FC236}">
                <a16:creationId xmlns:a16="http://schemas.microsoft.com/office/drawing/2014/main" id="{FF4B8A1E-7C77-4939-AFA9-650108793260}"/>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703162"/>
            <a:ext cx="926969" cy="932762"/>
          </a:xfrm>
          <a:prstGeom prst="rect">
            <a:avLst/>
          </a:prstGeom>
        </p:spPr>
      </p:pic>
      <p:pic>
        <p:nvPicPr>
          <p:cNvPr id="45" name="Elemento grafico 44" descr="Segno di spunta">
            <a:extLst>
              <a:ext uri="{FF2B5EF4-FFF2-40B4-BE49-F238E27FC236}">
                <a16:creationId xmlns:a16="http://schemas.microsoft.com/office/drawing/2014/main" id="{91578476-D0DD-4177-90E9-06AAE1639F9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18037" y="3982823"/>
            <a:ext cx="480527" cy="480527"/>
          </a:xfrm>
          <a:prstGeom prst="rect">
            <a:avLst/>
          </a:prstGeom>
        </p:spPr>
      </p:pic>
      <p:pic>
        <p:nvPicPr>
          <p:cNvPr id="46" name="Elemento grafico 45" descr="Segno di spunta">
            <a:extLst>
              <a:ext uri="{FF2B5EF4-FFF2-40B4-BE49-F238E27FC236}">
                <a16:creationId xmlns:a16="http://schemas.microsoft.com/office/drawing/2014/main" id="{E7D08326-528C-4336-848F-81F81F457F7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524364" y="3994590"/>
            <a:ext cx="480527" cy="480527"/>
          </a:xfrm>
          <a:prstGeom prst="rect">
            <a:avLst/>
          </a:prstGeom>
        </p:spPr>
      </p:pic>
      <p:pic>
        <p:nvPicPr>
          <p:cNvPr id="47" name="Elemento grafico 46" descr="Segno di spunta">
            <a:extLst>
              <a:ext uri="{FF2B5EF4-FFF2-40B4-BE49-F238E27FC236}">
                <a16:creationId xmlns:a16="http://schemas.microsoft.com/office/drawing/2014/main" id="{F2537DA0-9AB7-499B-BA01-DA3840CF0C8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992352" y="3987054"/>
            <a:ext cx="480527" cy="480527"/>
          </a:xfrm>
          <a:prstGeom prst="rect">
            <a:avLst/>
          </a:prstGeom>
        </p:spPr>
      </p:pic>
      <p:pic>
        <p:nvPicPr>
          <p:cNvPr id="48" name="Elemento grafico 47" descr="Segno di spunta">
            <a:extLst>
              <a:ext uri="{FF2B5EF4-FFF2-40B4-BE49-F238E27FC236}">
                <a16:creationId xmlns:a16="http://schemas.microsoft.com/office/drawing/2014/main" id="{23E08C6D-5AF1-4DAC-B8F5-8F9AD79CD43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992352" y="2651446"/>
            <a:ext cx="480527" cy="480527"/>
          </a:xfrm>
          <a:prstGeom prst="rect">
            <a:avLst/>
          </a:prstGeom>
        </p:spPr>
      </p:pic>
      <p:pic>
        <p:nvPicPr>
          <p:cNvPr id="49" name="Elemento grafico 48" descr="Segno di spunta">
            <a:extLst>
              <a:ext uri="{FF2B5EF4-FFF2-40B4-BE49-F238E27FC236}">
                <a16:creationId xmlns:a16="http://schemas.microsoft.com/office/drawing/2014/main" id="{AEBD384A-2E56-4F1F-AF09-9ED9098B3CF2}"/>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6444105" y="5325291"/>
            <a:ext cx="480527" cy="480527"/>
          </a:xfrm>
          <a:prstGeom prst="rect">
            <a:avLst/>
          </a:prstGeom>
        </p:spPr>
      </p:pic>
      <p:pic>
        <p:nvPicPr>
          <p:cNvPr id="50" name="Elemento grafico 49" descr="Segno di spunta">
            <a:extLst>
              <a:ext uri="{FF2B5EF4-FFF2-40B4-BE49-F238E27FC236}">
                <a16:creationId xmlns:a16="http://schemas.microsoft.com/office/drawing/2014/main" id="{58E7A9AD-0870-4F3D-968C-5B961F572C93}"/>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443890" y="3986729"/>
            <a:ext cx="480527" cy="480527"/>
          </a:xfrm>
          <a:prstGeom prst="rect">
            <a:avLst/>
          </a:prstGeom>
        </p:spPr>
      </p:pic>
      <p:pic>
        <p:nvPicPr>
          <p:cNvPr id="51" name="Elemento grafico 50" descr="Segno di spunta">
            <a:extLst>
              <a:ext uri="{FF2B5EF4-FFF2-40B4-BE49-F238E27FC236}">
                <a16:creationId xmlns:a16="http://schemas.microsoft.com/office/drawing/2014/main" id="{400F2268-2738-4203-8B87-77C58486EFBD}"/>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442763" y="2644464"/>
            <a:ext cx="480527" cy="480527"/>
          </a:xfrm>
          <a:prstGeom prst="rect">
            <a:avLst/>
          </a:prstGeom>
        </p:spPr>
      </p:pic>
    </p:spTree>
    <p:extLst>
      <p:ext uri="{BB962C8B-B14F-4D97-AF65-F5344CB8AC3E}">
        <p14:creationId xmlns:p14="http://schemas.microsoft.com/office/powerpoint/2010/main" val="2848463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2">
            <a:extLst>
              <a:ext uri="{FF2B5EF4-FFF2-40B4-BE49-F238E27FC236}">
                <a16:creationId xmlns:a16="http://schemas.microsoft.com/office/drawing/2014/main" id="{43C04B42-A51B-421D-9B76-65D74278B4A6}"/>
              </a:ext>
            </a:extLst>
          </p:cNvPr>
          <p:cNvSpPr txBox="1">
            <a:spLocks/>
          </p:cNvSpPr>
          <p:nvPr/>
        </p:nvSpPr>
        <p:spPr>
          <a:xfrm>
            <a:off x="1830309" y="370715"/>
            <a:ext cx="8642247" cy="73506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r>
              <a:rPr lang="en-US" sz="3600">
                <a:solidFill>
                  <a:srgbClr val="0070AD"/>
                </a:solidFill>
              </a:rPr>
              <a:t>Attori e funzionalità: </a:t>
            </a:r>
            <a:r>
              <a:rPr lang="it-IT" sz="3600">
                <a:solidFill>
                  <a:srgbClr val="0070AD"/>
                </a:solidFill>
              </a:rPr>
              <a:t>attori del sistema</a:t>
            </a:r>
            <a:endParaRPr lang="en-US" sz="3600">
              <a:solidFill>
                <a:srgbClr val="0070AD"/>
              </a:solidFill>
            </a:endParaRPr>
          </a:p>
        </p:txBody>
      </p:sp>
      <p:pic>
        <p:nvPicPr>
          <p:cNvPr id="5" name="Elemento grafico 4" descr="Uomo">
            <a:extLst>
              <a:ext uri="{FF2B5EF4-FFF2-40B4-BE49-F238E27FC236}">
                <a16:creationId xmlns:a16="http://schemas.microsoft.com/office/drawing/2014/main" id="{71B33D9C-9A30-4516-8D50-AF715F6DE7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0622" y="2254059"/>
            <a:ext cx="914400" cy="914400"/>
          </a:xfrm>
          <a:prstGeom prst="rect">
            <a:avLst/>
          </a:prstGeom>
        </p:spPr>
      </p:pic>
      <p:pic>
        <p:nvPicPr>
          <p:cNvPr id="7" name="Elemento grafico 6" descr="Uomo">
            <a:extLst>
              <a:ext uri="{FF2B5EF4-FFF2-40B4-BE49-F238E27FC236}">
                <a16:creationId xmlns:a16="http://schemas.microsoft.com/office/drawing/2014/main" id="{F5D1A0BC-A7E0-40C5-8E7E-CE0D7C1285E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500595" y="2254059"/>
            <a:ext cx="914400" cy="914400"/>
          </a:xfrm>
          <a:prstGeom prst="rect">
            <a:avLst/>
          </a:prstGeom>
        </p:spPr>
      </p:pic>
      <p:pic>
        <p:nvPicPr>
          <p:cNvPr id="9" name="Immagine 8">
            <a:extLst>
              <a:ext uri="{FF2B5EF4-FFF2-40B4-BE49-F238E27FC236}">
                <a16:creationId xmlns:a16="http://schemas.microsoft.com/office/drawing/2014/main" id="{0DCD9561-58BC-4190-97A6-93B08809707F}"/>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703162"/>
            <a:ext cx="926969" cy="932762"/>
          </a:xfrm>
          <a:prstGeom prst="rect">
            <a:avLst/>
          </a:prstGeom>
        </p:spPr>
      </p:pic>
      <p:sp>
        <p:nvSpPr>
          <p:cNvPr id="10" name="CasellaDiTesto 9">
            <a:extLst>
              <a:ext uri="{FF2B5EF4-FFF2-40B4-BE49-F238E27FC236}">
                <a16:creationId xmlns:a16="http://schemas.microsoft.com/office/drawing/2014/main" id="{4DB2735E-4297-40DD-8E74-0E38817BF74E}"/>
              </a:ext>
            </a:extLst>
          </p:cNvPr>
          <p:cNvSpPr txBox="1"/>
          <p:nvPr/>
        </p:nvSpPr>
        <p:spPr>
          <a:xfrm>
            <a:off x="1388518" y="3244334"/>
            <a:ext cx="1621411" cy="369332"/>
          </a:xfrm>
          <a:prstGeom prst="rect">
            <a:avLst/>
          </a:prstGeom>
          <a:noFill/>
        </p:spPr>
        <p:txBody>
          <a:bodyPr wrap="square" rtlCol="0">
            <a:spAutoFit/>
          </a:bodyPr>
          <a:lstStyle/>
          <a:p>
            <a:r>
              <a:rPr lang="it-IT">
                <a:solidFill>
                  <a:srgbClr val="00B050"/>
                </a:solidFill>
              </a:rPr>
              <a:t>Richiedente</a:t>
            </a:r>
          </a:p>
        </p:txBody>
      </p:sp>
      <p:sp>
        <p:nvSpPr>
          <p:cNvPr id="12" name="CasellaDiTesto 11">
            <a:extLst>
              <a:ext uri="{FF2B5EF4-FFF2-40B4-BE49-F238E27FC236}">
                <a16:creationId xmlns:a16="http://schemas.microsoft.com/office/drawing/2014/main" id="{E65329AB-5607-4F30-909D-DE61FF34A9E1}"/>
              </a:ext>
            </a:extLst>
          </p:cNvPr>
          <p:cNvSpPr txBox="1"/>
          <p:nvPr/>
        </p:nvSpPr>
        <p:spPr>
          <a:xfrm>
            <a:off x="9292938" y="3244334"/>
            <a:ext cx="1621411" cy="369332"/>
          </a:xfrm>
          <a:prstGeom prst="rect">
            <a:avLst/>
          </a:prstGeom>
          <a:noFill/>
        </p:spPr>
        <p:txBody>
          <a:bodyPr wrap="square" rtlCol="0">
            <a:spAutoFit/>
          </a:bodyPr>
          <a:lstStyle/>
          <a:p>
            <a:r>
              <a:rPr lang="it-IT">
                <a:solidFill>
                  <a:srgbClr val="FF0000"/>
                </a:solidFill>
              </a:rPr>
              <a:t>Volontario</a:t>
            </a:r>
          </a:p>
        </p:txBody>
      </p:sp>
      <p:sp>
        <p:nvSpPr>
          <p:cNvPr id="14" name="CasellaDiTesto 13">
            <a:extLst>
              <a:ext uri="{FF2B5EF4-FFF2-40B4-BE49-F238E27FC236}">
                <a16:creationId xmlns:a16="http://schemas.microsoft.com/office/drawing/2014/main" id="{5B4A0D27-187B-4135-8B2C-C0C8D8EB53D4}"/>
              </a:ext>
            </a:extLst>
          </p:cNvPr>
          <p:cNvSpPr txBox="1"/>
          <p:nvPr/>
        </p:nvSpPr>
        <p:spPr>
          <a:xfrm>
            <a:off x="762814" y="3703620"/>
            <a:ext cx="2872818" cy="2308324"/>
          </a:xfrm>
          <a:prstGeom prst="rect">
            <a:avLst/>
          </a:prstGeom>
          <a:noFill/>
        </p:spPr>
        <p:txBody>
          <a:bodyPr wrap="square">
            <a:spAutoFit/>
          </a:bodyPr>
          <a:lstStyle/>
          <a:p>
            <a:pPr marL="285750" indent="-285750">
              <a:buClr>
                <a:srgbClr val="00B050"/>
              </a:buClr>
              <a:buFont typeface="Arial" panose="020B0604020202020204" pitchFamily="34" charset="0"/>
              <a:buChar char="•"/>
            </a:pPr>
            <a:r>
              <a:rPr lang="it-IT" sz="1600">
                <a:solidFill>
                  <a:srgbClr val="000000"/>
                </a:solidFill>
                <a:latin typeface="Garamond" panose="02020404030301010803" pitchFamily="18" charset="0"/>
              </a:rPr>
              <a:t>L</a:t>
            </a:r>
            <a:r>
              <a:rPr lang="it-IT" sz="1600" b="0" i="0">
                <a:solidFill>
                  <a:srgbClr val="000000"/>
                </a:solidFill>
                <a:effectLst/>
                <a:latin typeface="Garamond" panose="02020404030301010803" pitchFamily="18" charset="0"/>
              </a:rPr>
              <a:t>a persona che intende prenotare un incontro con un volontario. Può effettuare una prenotazione alla volta a distanza massima di una settimana, visualizzare e modificare il proprio profilo e gestire la propria prenotazione.</a:t>
            </a:r>
            <a:endParaRPr lang="it-IT" sz="1600"/>
          </a:p>
        </p:txBody>
      </p:sp>
      <p:sp>
        <p:nvSpPr>
          <p:cNvPr id="16" name="CasellaDiTesto 15">
            <a:extLst>
              <a:ext uri="{FF2B5EF4-FFF2-40B4-BE49-F238E27FC236}">
                <a16:creationId xmlns:a16="http://schemas.microsoft.com/office/drawing/2014/main" id="{9B8007F6-9F68-48F6-A528-0532AC4122EF}"/>
              </a:ext>
            </a:extLst>
          </p:cNvPr>
          <p:cNvSpPr txBox="1"/>
          <p:nvPr/>
        </p:nvSpPr>
        <p:spPr>
          <a:xfrm>
            <a:off x="8964178" y="3689541"/>
            <a:ext cx="2278929" cy="1815882"/>
          </a:xfrm>
          <a:prstGeom prst="rect">
            <a:avLst/>
          </a:prstGeom>
          <a:noFill/>
        </p:spPr>
        <p:txBody>
          <a:bodyPr wrap="square">
            <a:spAutoFit/>
          </a:bodyPr>
          <a:lstStyle/>
          <a:p>
            <a:pPr marL="285750" indent="-285750">
              <a:buClr>
                <a:srgbClr val="FF0000"/>
              </a:buClr>
              <a:buFont typeface="Arial" panose="020B0604020202020204" pitchFamily="34" charset="0"/>
              <a:buChar char="•"/>
            </a:pPr>
            <a:r>
              <a:rPr lang="it-IT" sz="1600">
                <a:solidFill>
                  <a:srgbClr val="000000"/>
                </a:solidFill>
                <a:latin typeface="Garamond" panose="02020404030301010803" pitchFamily="18" charset="0"/>
              </a:rPr>
              <a:t>L</a:t>
            </a:r>
            <a:r>
              <a:rPr lang="it-IT" sz="1600" b="0" i="0">
                <a:solidFill>
                  <a:srgbClr val="000000"/>
                </a:solidFill>
                <a:effectLst/>
                <a:latin typeface="Garamond" panose="02020404030301010803" pitchFamily="18" charset="0"/>
              </a:rPr>
              <a:t>a persona che offre del tempo libero. Può gestire il proprio account, definire i propri slot temporali e gestire i propri appuntamenti.</a:t>
            </a:r>
            <a:endParaRPr lang="it-IT" sz="1600"/>
          </a:p>
        </p:txBody>
      </p:sp>
      <p:pic>
        <p:nvPicPr>
          <p:cNvPr id="18" name="Elemento grafico 17" descr="Uomo">
            <a:extLst>
              <a:ext uri="{FF2B5EF4-FFF2-40B4-BE49-F238E27FC236}">
                <a16:creationId xmlns:a16="http://schemas.microsoft.com/office/drawing/2014/main" id="{04F3D7D2-E06A-4DD8-9F4D-1C2209F65E6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552832" y="2254059"/>
            <a:ext cx="914400" cy="914400"/>
          </a:xfrm>
          <a:prstGeom prst="rect">
            <a:avLst/>
          </a:prstGeom>
        </p:spPr>
      </p:pic>
      <p:sp>
        <p:nvSpPr>
          <p:cNvPr id="20" name="CasellaDiTesto 19">
            <a:extLst>
              <a:ext uri="{FF2B5EF4-FFF2-40B4-BE49-F238E27FC236}">
                <a16:creationId xmlns:a16="http://schemas.microsoft.com/office/drawing/2014/main" id="{14EE2781-394E-4233-806F-E25D0DEFCA61}"/>
              </a:ext>
            </a:extLst>
          </p:cNvPr>
          <p:cNvSpPr txBox="1"/>
          <p:nvPr/>
        </p:nvSpPr>
        <p:spPr>
          <a:xfrm>
            <a:off x="5340728" y="3244334"/>
            <a:ext cx="1621411" cy="369332"/>
          </a:xfrm>
          <a:prstGeom prst="rect">
            <a:avLst/>
          </a:prstGeom>
          <a:noFill/>
        </p:spPr>
        <p:txBody>
          <a:bodyPr wrap="square" rtlCol="0">
            <a:spAutoFit/>
          </a:bodyPr>
          <a:lstStyle/>
          <a:p>
            <a:r>
              <a:rPr lang="it-IT">
                <a:solidFill>
                  <a:srgbClr val="FFC000"/>
                </a:solidFill>
              </a:rPr>
              <a:t>Validatore</a:t>
            </a:r>
          </a:p>
        </p:txBody>
      </p:sp>
      <p:sp>
        <p:nvSpPr>
          <p:cNvPr id="22" name="CasellaDiTesto 21">
            <a:extLst>
              <a:ext uri="{FF2B5EF4-FFF2-40B4-BE49-F238E27FC236}">
                <a16:creationId xmlns:a16="http://schemas.microsoft.com/office/drawing/2014/main" id="{6DA69240-F99C-4824-A9B3-DE4397E84754}"/>
              </a:ext>
            </a:extLst>
          </p:cNvPr>
          <p:cNvSpPr txBox="1"/>
          <p:nvPr/>
        </p:nvSpPr>
        <p:spPr>
          <a:xfrm>
            <a:off x="4715024" y="3703620"/>
            <a:ext cx="2872818" cy="1815882"/>
          </a:xfrm>
          <a:prstGeom prst="rect">
            <a:avLst/>
          </a:prstGeom>
          <a:noFill/>
        </p:spPr>
        <p:txBody>
          <a:bodyPr wrap="square" lIns="91440" tIns="45720" rIns="91440" bIns="45720" anchor="t">
            <a:spAutoFit/>
          </a:bodyPr>
          <a:lstStyle/>
          <a:p>
            <a:pPr marL="285750" indent="-285750">
              <a:buClr>
                <a:srgbClr val="FFC000"/>
              </a:buClr>
              <a:buFont typeface="Arial" panose="020B0604020202020204" pitchFamily="34" charset="0"/>
              <a:buChar char="•"/>
            </a:pPr>
            <a:r>
              <a:rPr lang="it-IT" sz="1600">
                <a:solidFill>
                  <a:srgbClr val="000000"/>
                </a:solidFill>
                <a:latin typeface="Garamond"/>
              </a:rPr>
              <a:t>L</a:t>
            </a:r>
            <a:r>
              <a:rPr lang="it-IT" sz="1600" b="0" i="0">
                <a:solidFill>
                  <a:srgbClr val="000000"/>
                </a:solidFill>
                <a:effectLst/>
                <a:latin typeface="Garamond"/>
              </a:rPr>
              <a:t>a persona che </a:t>
            </a:r>
            <a:r>
              <a:rPr lang="it-IT" sz="1600">
                <a:solidFill>
                  <a:srgbClr val="000000"/>
                </a:solidFill>
                <a:latin typeface="Garamond"/>
              </a:rPr>
              <a:t>si occupa da validare il profilo dei volontari, controllandone il documento e la reale appartenenza all'associazione indicata dal volontario in fase di registrazione.</a:t>
            </a:r>
            <a:endParaRPr lang="it-IT" sz="1600">
              <a:latin typeface="Garamond"/>
            </a:endParaRPr>
          </a:p>
        </p:txBody>
      </p:sp>
      <p:sp>
        <p:nvSpPr>
          <p:cNvPr id="15" name="Rettangolo 14">
            <a:extLst>
              <a:ext uri="{FF2B5EF4-FFF2-40B4-BE49-F238E27FC236}">
                <a16:creationId xmlns:a16="http://schemas.microsoft.com/office/drawing/2014/main" id="{0108AE56-1550-4ADB-9102-40EC0691D97D}"/>
              </a:ext>
            </a:extLst>
          </p:cNvPr>
          <p:cNvSpPr/>
          <p:nvPr/>
        </p:nvSpPr>
        <p:spPr>
          <a:xfrm>
            <a:off x="-14588" y="1143718"/>
            <a:ext cx="12206588" cy="359331"/>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0070C0"/>
              </a:solidFill>
            </a:endParaRPr>
          </a:p>
        </p:txBody>
      </p:sp>
    </p:spTree>
    <p:extLst>
      <p:ext uri="{BB962C8B-B14F-4D97-AF65-F5344CB8AC3E}">
        <p14:creationId xmlns:p14="http://schemas.microsoft.com/office/powerpoint/2010/main" val="3772671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0DCD9561-58BC-4190-97A6-93B08809707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703162"/>
            <a:ext cx="926969" cy="932762"/>
          </a:xfrm>
          <a:prstGeom prst="rect">
            <a:avLst/>
          </a:prstGeom>
        </p:spPr>
      </p:pic>
      <p:sp>
        <p:nvSpPr>
          <p:cNvPr id="6" name="Titolo 2">
            <a:extLst>
              <a:ext uri="{FF2B5EF4-FFF2-40B4-BE49-F238E27FC236}">
                <a16:creationId xmlns:a16="http://schemas.microsoft.com/office/drawing/2014/main" id="{973203A7-CE7E-4D33-86D9-75747B797A9A}"/>
              </a:ext>
            </a:extLst>
          </p:cNvPr>
          <p:cNvSpPr txBox="1">
            <a:spLocks/>
          </p:cNvSpPr>
          <p:nvPr/>
        </p:nvSpPr>
        <p:spPr>
          <a:xfrm>
            <a:off x="0" y="376647"/>
            <a:ext cx="12192000" cy="73836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r>
              <a:rPr lang="en-US" sz="3600">
                <a:solidFill>
                  <a:srgbClr val="0070AD"/>
                </a:solidFill>
              </a:rPr>
              <a:t>Attori e funzionalità: </a:t>
            </a:r>
            <a:r>
              <a:rPr lang="it-IT" sz="3600">
                <a:solidFill>
                  <a:srgbClr val="0070AD"/>
                </a:solidFill>
              </a:rPr>
              <a:t>funzionalità del Richiedente</a:t>
            </a:r>
            <a:endParaRPr lang="en-US" sz="3600">
              <a:solidFill>
                <a:srgbClr val="0070AD"/>
              </a:solidFill>
            </a:endParaRPr>
          </a:p>
        </p:txBody>
      </p:sp>
      <p:sp>
        <p:nvSpPr>
          <p:cNvPr id="7" name="Rettangolo 6">
            <a:extLst>
              <a:ext uri="{FF2B5EF4-FFF2-40B4-BE49-F238E27FC236}">
                <a16:creationId xmlns:a16="http://schemas.microsoft.com/office/drawing/2014/main" id="{91D11E0D-3955-4599-B4F1-1DDF69215FDA}"/>
              </a:ext>
            </a:extLst>
          </p:cNvPr>
          <p:cNvSpPr/>
          <p:nvPr/>
        </p:nvSpPr>
        <p:spPr>
          <a:xfrm>
            <a:off x="-14588" y="1143718"/>
            <a:ext cx="12206588" cy="359331"/>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0070C0"/>
              </a:solidFill>
            </a:endParaRPr>
          </a:p>
        </p:txBody>
      </p:sp>
      <p:pic>
        <p:nvPicPr>
          <p:cNvPr id="2" name="Immagine 2" descr="Immagine che contiene testo&#10;&#10;Descrizione generata automaticamente">
            <a:extLst>
              <a:ext uri="{FF2B5EF4-FFF2-40B4-BE49-F238E27FC236}">
                <a16:creationId xmlns:a16="http://schemas.microsoft.com/office/drawing/2014/main" id="{851FE8B4-CBA0-460C-AD00-5B6182575892}"/>
              </a:ext>
            </a:extLst>
          </p:cNvPr>
          <p:cNvPicPr>
            <a:picLocks noChangeAspect="1"/>
          </p:cNvPicPr>
          <p:nvPr/>
        </p:nvPicPr>
        <p:blipFill>
          <a:blip r:embed="rId4"/>
          <a:stretch>
            <a:fillRect/>
          </a:stretch>
        </p:blipFill>
        <p:spPr>
          <a:xfrm>
            <a:off x="628650" y="1911942"/>
            <a:ext cx="10934699" cy="2727017"/>
          </a:xfrm>
          <a:prstGeom prst="rect">
            <a:avLst/>
          </a:prstGeom>
        </p:spPr>
      </p:pic>
      <p:pic>
        <p:nvPicPr>
          <p:cNvPr id="4" name="Immagine 3">
            <a:extLst>
              <a:ext uri="{FF2B5EF4-FFF2-40B4-BE49-F238E27FC236}">
                <a16:creationId xmlns:a16="http://schemas.microsoft.com/office/drawing/2014/main" id="{CE50B96A-CE5E-40CC-B988-6508492202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7970" y="4545501"/>
            <a:ext cx="10754912" cy="899815"/>
          </a:xfrm>
          <a:prstGeom prst="rect">
            <a:avLst/>
          </a:prstGeom>
        </p:spPr>
      </p:pic>
    </p:spTree>
    <p:extLst>
      <p:ext uri="{BB962C8B-B14F-4D97-AF65-F5344CB8AC3E}">
        <p14:creationId xmlns:p14="http://schemas.microsoft.com/office/powerpoint/2010/main" val="3912665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0DCD9561-58BC-4190-97A6-93B08809707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25938" y1="83540" x2="24688" y2="85404"/>
                        <a14:foregroundMark x1="37188" y1="87578" x2="36875" y2="86025"/>
                        <a14:foregroundMark x1="64063" y1="86646" x2="64063" y2="84472"/>
                        <a14:foregroundMark x1="71563" y1="87267" x2="71563" y2="89752"/>
                        <a14:foregroundMark x1="51250" y1="10870" x2="47813" y2="10248"/>
                        <a14:foregroundMark x1="52500" y1="84472" x2="52500" y2="86025"/>
                        <a14:foregroundMark x1="55625" y1="89130" x2="55625" y2="86646"/>
                        <a14:backgroundMark x1="54688" y1="86025" x2="54688" y2="88199"/>
                        <a14:backgroundMark x1="54688" y1="84161" x2="54688" y2="84472"/>
                        <a14:backgroundMark x1="54375" y1="86957" x2="54375" y2="89441"/>
                      </a14:backgroundRemoval>
                    </a14:imgEffect>
                  </a14:imgLayer>
                </a14:imgProps>
              </a:ext>
              <a:ext uri="{28A0092B-C50C-407E-A947-70E740481C1C}">
                <a14:useLocalDpi xmlns:a14="http://schemas.microsoft.com/office/drawing/2010/main" val="0"/>
              </a:ext>
            </a:extLst>
          </a:blip>
          <a:stretch>
            <a:fillRect/>
          </a:stretch>
        </p:blipFill>
        <p:spPr>
          <a:xfrm>
            <a:off x="11019933" y="5703162"/>
            <a:ext cx="926969" cy="932762"/>
          </a:xfrm>
          <a:prstGeom prst="rect">
            <a:avLst/>
          </a:prstGeom>
        </p:spPr>
      </p:pic>
      <p:sp>
        <p:nvSpPr>
          <p:cNvPr id="7" name="Rettangolo 6">
            <a:extLst>
              <a:ext uri="{FF2B5EF4-FFF2-40B4-BE49-F238E27FC236}">
                <a16:creationId xmlns:a16="http://schemas.microsoft.com/office/drawing/2014/main" id="{4E8F56A3-4DEE-47DF-BDFB-899EF225C0F3}"/>
              </a:ext>
            </a:extLst>
          </p:cNvPr>
          <p:cNvSpPr/>
          <p:nvPr/>
        </p:nvSpPr>
        <p:spPr>
          <a:xfrm>
            <a:off x="-14588" y="1143718"/>
            <a:ext cx="12206588" cy="359331"/>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0070C0"/>
              </a:solidFill>
            </a:endParaRPr>
          </a:p>
        </p:txBody>
      </p:sp>
      <p:pic>
        <p:nvPicPr>
          <p:cNvPr id="2" name="Immagine 2" descr="Immagine che contiene testo&#10;&#10;Descrizione generata automaticamente">
            <a:extLst>
              <a:ext uri="{FF2B5EF4-FFF2-40B4-BE49-F238E27FC236}">
                <a16:creationId xmlns:a16="http://schemas.microsoft.com/office/drawing/2014/main" id="{38E3B54E-22E1-407A-9B56-6F098575806E}"/>
              </a:ext>
            </a:extLst>
          </p:cNvPr>
          <p:cNvPicPr>
            <a:picLocks noChangeAspect="1"/>
          </p:cNvPicPr>
          <p:nvPr/>
        </p:nvPicPr>
        <p:blipFill>
          <a:blip r:embed="rId4"/>
          <a:stretch>
            <a:fillRect/>
          </a:stretch>
        </p:blipFill>
        <p:spPr>
          <a:xfrm>
            <a:off x="573507" y="2186931"/>
            <a:ext cx="10754225" cy="2754641"/>
          </a:xfrm>
          <a:prstGeom prst="rect">
            <a:avLst/>
          </a:prstGeom>
        </p:spPr>
      </p:pic>
      <p:sp>
        <p:nvSpPr>
          <p:cNvPr id="10" name="Titolo 2">
            <a:extLst>
              <a:ext uri="{FF2B5EF4-FFF2-40B4-BE49-F238E27FC236}">
                <a16:creationId xmlns:a16="http://schemas.microsoft.com/office/drawing/2014/main" id="{D7120FC4-057B-49A8-B978-97B7B0C42D7F}"/>
              </a:ext>
            </a:extLst>
          </p:cNvPr>
          <p:cNvSpPr txBox="1">
            <a:spLocks/>
          </p:cNvSpPr>
          <p:nvPr/>
        </p:nvSpPr>
        <p:spPr>
          <a:xfrm>
            <a:off x="0" y="376647"/>
            <a:ext cx="12192000" cy="73836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r>
              <a:rPr lang="en-US" sz="3600">
                <a:solidFill>
                  <a:srgbClr val="0070AD"/>
                </a:solidFill>
              </a:rPr>
              <a:t>Attori e funzionalità: </a:t>
            </a:r>
            <a:r>
              <a:rPr lang="it-IT" sz="3600">
                <a:solidFill>
                  <a:srgbClr val="0070AD"/>
                </a:solidFill>
              </a:rPr>
              <a:t>funzionalità del Volontario</a:t>
            </a:r>
            <a:endParaRPr lang="en-US" sz="3600">
              <a:solidFill>
                <a:srgbClr val="0070AD"/>
              </a:solidFill>
            </a:endParaRPr>
          </a:p>
        </p:txBody>
      </p:sp>
    </p:spTree>
    <p:extLst>
      <p:ext uri="{BB962C8B-B14F-4D97-AF65-F5344CB8AC3E}">
        <p14:creationId xmlns:p14="http://schemas.microsoft.com/office/powerpoint/2010/main" val="136471160"/>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16</Slides>
  <Notes>6</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AccentBoxVTI</vt:lpstr>
      <vt:lpstr>Covir</vt:lpstr>
      <vt:lpstr>PowerPoint Presentation</vt:lpstr>
      <vt:lpstr>Il Progetto Covir : il problema</vt:lpstr>
      <vt:lpstr>Il Progetto Covir : obiettivo</vt:lpstr>
      <vt:lpstr>Il Progetto Covir : perchè un’app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GRAZIE PER L’ATTENZIONE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Covir</dc:title>
  <dc:creator>VINCENZO PECORARO</dc:creator>
  <cp:revision>1</cp:revision>
  <dcterms:created xsi:type="dcterms:W3CDTF">2020-11-15T17:24:26Z</dcterms:created>
  <dcterms:modified xsi:type="dcterms:W3CDTF">2020-11-18T10:36:29Z</dcterms:modified>
</cp:coreProperties>
</file>

<file path=docProps/thumbnail.jpeg>
</file>